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481" r:id="rId5"/>
    <p:sldId id="1482" r:id="rId6"/>
    <p:sldId id="288" r:id="rId7"/>
    <p:sldId id="267" r:id="rId8"/>
    <p:sldId id="304" r:id="rId9"/>
    <p:sldId id="1489" r:id="rId10"/>
    <p:sldId id="307" r:id="rId11"/>
    <p:sldId id="1497" r:id="rId12"/>
    <p:sldId id="1483" r:id="rId13"/>
    <p:sldId id="1496" r:id="rId14"/>
    <p:sldId id="1484" r:id="rId15"/>
    <p:sldId id="1485" r:id="rId16"/>
    <p:sldId id="1488" r:id="rId17"/>
    <p:sldId id="1495" r:id="rId18"/>
    <p:sldId id="1494" r:id="rId19"/>
    <p:sldId id="1490" r:id="rId20"/>
    <p:sldId id="1493" r:id="rId21"/>
    <p:sldId id="1486" r:id="rId22"/>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B1C2"/>
    <a:srgbClr val="D1E8FF"/>
    <a:srgbClr val="8CBE00"/>
    <a:srgbClr val="F9C623"/>
    <a:srgbClr val="FFED00"/>
    <a:srgbClr val="555555"/>
    <a:srgbClr val="00A01E"/>
    <a:srgbClr val="AFAFA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99E88-35F8-4CFC-AF59-76F50D06FB18}" v="6" dt="2022-10-26T06:59:44.18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00" y="56"/>
      </p:cViewPr>
      <p:guideLst>
        <p:guide orient="horz" pos="1620"/>
        <p:guide pos="3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Folkesson Karling" userId="26229e06-dac1-49da-bc30-7bf9beb4d66e" providerId="ADAL" clId="{6D499E88-35F8-4CFC-AF59-76F50D06FB18}"/>
    <pc:docChg chg="undo custSel addSld delSld modSld">
      <pc:chgData name="Marie Folkesson Karling" userId="26229e06-dac1-49da-bc30-7bf9beb4d66e" providerId="ADAL" clId="{6D499E88-35F8-4CFC-AF59-76F50D06FB18}" dt="2022-10-27T07:15:59.341" v="56" actId="47"/>
      <pc:docMkLst>
        <pc:docMk/>
      </pc:docMkLst>
      <pc:sldChg chg="add">
        <pc:chgData name="Marie Folkesson Karling" userId="26229e06-dac1-49da-bc30-7bf9beb4d66e" providerId="ADAL" clId="{6D499E88-35F8-4CFC-AF59-76F50D06FB18}" dt="2022-10-26T06:59:44.180" v="55"/>
        <pc:sldMkLst>
          <pc:docMk/>
          <pc:sldMk cId="1853154084" sldId="307"/>
        </pc:sldMkLst>
      </pc:sldChg>
      <pc:sldChg chg="del">
        <pc:chgData name="Marie Folkesson Karling" userId="26229e06-dac1-49da-bc30-7bf9beb4d66e" providerId="ADAL" clId="{6D499E88-35F8-4CFC-AF59-76F50D06FB18}" dt="2022-10-27T07:15:59.341" v="56" actId="47"/>
        <pc:sldMkLst>
          <pc:docMk/>
          <pc:sldMk cId="4221233642" sldId="1480"/>
        </pc:sldMkLst>
      </pc:sldChg>
      <pc:sldChg chg="modSp mod">
        <pc:chgData name="Marie Folkesson Karling" userId="26229e06-dac1-49da-bc30-7bf9beb4d66e" providerId="ADAL" clId="{6D499E88-35F8-4CFC-AF59-76F50D06FB18}" dt="2022-10-25T07:04:10.172" v="52" actId="20577"/>
        <pc:sldMkLst>
          <pc:docMk/>
          <pc:sldMk cId="2190190783" sldId="1483"/>
        </pc:sldMkLst>
        <pc:spChg chg="mod">
          <ac:chgData name="Marie Folkesson Karling" userId="26229e06-dac1-49da-bc30-7bf9beb4d66e" providerId="ADAL" clId="{6D499E88-35F8-4CFC-AF59-76F50D06FB18}" dt="2022-10-25T07:04:10.172" v="52" actId="20577"/>
          <ac:spMkLst>
            <pc:docMk/>
            <pc:sldMk cId="2190190783" sldId="1483"/>
            <ac:spMk id="4" creationId="{18A2724B-61C3-C2AB-06DA-D229962E5195}"/>
          </ac:spMkLst>
        </pc:spChg>
      </pc:sldChg>
      <pc:sldChg chg="modSp modNotesTx">
        <pc:chgData name="Marie Folkesson Karling" userId="26229e06-dac1-49da-bc30-7bf9beb4d66e" providerId="ADAL" clId="{6D499E88-35F8-4CFC-AF59-76F50D06FB18}" dt="2022-10-25T07:03:46.236" v="51"/>
        <pc:sldMkLst>
          <pc:docMk/>
          <pc:sldMk cId="2059995144" sldId="1486"/>
        </pc:sldMkLst>
        <pc:picChg chg="mod">
          <ac:chgData name="Marie Folkesson Karling" userId="26229e06-dac1-49da-bc30-7bf9beb4d66e" providerId="ADAL" clId="{6D499E88-35F8-4CFC-AF59-76F50D06FB18}" dt="2022-10-25T07:03:46.236" v="51"/>
          <ac:picMkLst>
            <pc:docMk/>
            <pc:sldMk cId="2059995144" sldId="1486"/>
            <ac:picMk id="4" creationId="{BCC60B18-1365-8D2E-790E-329592831751}"/>
          </ac:picMkLst>
        </pc:picChg>
      </pc:sldChg>
      <pc:sldChg chg="del">
        <pc:chgData name="Marie Folkesson Karling" userId="26229e06-dac1-49da-bc30-7bf9beb4d66e" providerId="ADAL" clId="{6D499E88-35F8-4CFC-AF59-76F50D06FB18}" dt="2022-10-21T08:18:00.672" v="1" actId="47"/>
        <pc:sldMkLst>
          <pc:docMk/>
          <pc:sldMk cId="4066684552" sldId="1487"/>
        </pc:sldMkLst>
      </pc:sldChg>
      <pc:sldChg chg="add">
        <pc:chgData name="Marie Folkesson Karling" userId="26229e06-dac1-49da-bc30-7bf9beb4d66e" providerId="ADAL" clId="{6D499E88-35F8-4CFC-AF59-76F50D06FB18}" dt="2022-10-21T08:17:53.073" v="0"/>
        <pc:sldMkLst>
          <pc:docMk/>
          <pc:sldMk cId="2200252228" sldId="1489"/>
        </pc:sldMkLst>
      </pc:sldChg>
      <pc:sldChg chg="modSp mod">
        <pc:chgData name="Marie Folkesson Karling" userId="26229e06-dac1-49da-bc30-7bf9beb4d66e" providerId="ADAL" clId="{6D499E88-35F8-4CFC-AF59-76F50D06FB18}" dt="2022-10-25T09:31:03.719" v="54" actId="20577"/>
        <pc:sldMkLst>
          <pc:docMk/>
          <pc:sldMk cId="407421702" sldId="1493"/>
        </pc:sldMkLst>
        <pc:spChg chg="mod">
          <ac:chgData name="Marie Folkesson Karling" userId="26229e06-dac1-49da-bc30-7bf9beb4d66e" providerId="ADAL" clId="{6D499E88-35F8-4CFC-AF59-76F50D06FB18}" dt="2022-10-25T09:31:03.719" v="54" actId="20577"/>
          <ac:spMkLst>
            <pc:docMk/>
            <pc:sldMk cId="407421702" sldId="1493"/>
            <ac:spMk id="3" creationId="{FC032737-9952-96F7-DDB8-953B02DDC37A}"/>
          </ac:spMkLst>
        </pc:spChg>
      </pc:sldChg>
      <pc:sldChg chg="add">
        <pc:chgData name="Marie Folkesson Karling" userId="26229e06-dac1-49da-bc30-7bf9beb4d66e" providerId="ADAL" clId="{6D499E88-35F8-4CFC-AF59-76F50D06FB18}" dt="2022-10-21T08:18:33.750" v="2"/>
        <pc:sldMkLst>
          <pc:docMk/>
          <pc:sldMk cId="1257524175" sldId="1496"/>
        </pc:sldMkLst>
      </pc:sldChg>
      <pc:sldChg chg="addSp delSp modSp new mod modClrScheme chgLayout">
        <pc:chgData name="Marie Folkesson Karling" userId="26229e06-dac1-49da-bc30-7bf9beb4d66e" providerId="ADAL" clId="{6D499E88-35F8-4CFC-AF59-76F50D06FB18}" dt="2022-10-25T06:59:48.545" v="49" actId="20577"/>
        <pc:sldMkLst>
          <pc:docMk/>
          <pc:sldMk cId="2424702209" sldId="1497"/>
        </pc:sldMkLst>
        <pc:spChg chg="add del">
          <ac:chgData name="Marie Folkesson Karling" userId="26229e06-dac1-49da-bc30-7bf9beb4d66e" providerId="ADAL" clId="{6D499E88-35F8-4CFC-AF59-76F50D06FB18}" dt="2022-10-25T06:59:23.444" v="23" actId="26606"/>
          <ac:spMkLst>
            <pc:docMk/>
            <pc:sldMk cId="2424702209" sldId="1497"/>
            <ac:spMk id="2" creationId="{7D02AF0C-68E3-126D-C641-CB01F3AEF70D}"/>
          </ac:spMkLst>
        </pc:spChg>
        <pc:spChg chg="del">
          <ac:chgData name="Marie Folkesson Karling" userId="26229e06-dac1-49da-bc30-7bf9beb4d66e" providerId="ADAL" clId="{6D499E88-35F8-4CFC-AF59-76F50D06FB18}" dt="2022-10-25T06:54:57.315" v="4" actId="478"/>
          <ac:spMkLst>
            <pc:docMk/>
            <pc:sldMk cId="2424702209" sldId="1497"/>
            <ac:spMk id="3" creationId="{C80221E2-4828-CCC8-6083-3E3CBAC4DE3A}"/>
          </ac:spMkLst>
        </pc:spChg>
        <pc:spChg chg="del">
          <ac:chgData name="Marie Folkesson Karling" userId="26229e06-dac1-49da-bc30-7bf9beb4d66e" providerId="ADAL" clId="{6D499E88-35F8-4CFC-AF59-76F50D06FB18}" dt="2022-10-25T06:58:00.987" v="11" actId="22"/>
          <ac:spMkLst>
            <pc:docMk/>
            <pc:sldMk cId="2424702209" sldId="1497"/>
            <ac:spMk id="4" creationId="{C6E2B307-F338-263E-4FF7-66AC447B7673}"/>
          </ac:spMkLst>
        </pc:spChg>
        <pc:spChg chg="add mod ord">
          <ac:chgData name="Marie Folkesson Karling" userId="26229e06-dac1-49da-bc30-7bf9beb4d66e" providerId="ADAL" clId="{6D499E88-35F8-4CFC-AF59-76F50D06FB18}" dt="2022-10-25T06:59:23.444" v="23" actId="26606"/>
          <ac:spMkLst>
            <pc:docMk/>
            <pc:sldMk cId="2424702209" sldId="1497"/>
            <ac:spMk id="6" creationId="{95649C18-18A1-F305-0392-F16997C3369D}"/>
          </ac:spMkLst>
        </pc:spChg>
        <pc:spChg chg="add del mod">
          <ac:chgData name="Marie Folkesson Karling" userId="26229e06-dac1-49da-bc30-7bf9beb4d66e" providerId="ADAL" clId="{6D499E88-35F8-4CFC-AF59-76F50D06FB18}" dt="2022-10-25T06:58:06.670" v="13" actId="478"/>
          <ac:spMkLst>
            <pc:docMk/>
            <pc:sldMk cId="2424702209" sldId="1497"/>
            <ac:spMk id="10" creationId="{E29ABE52-BAF2-982B-B997-8F8D20133A10}"/>
          </ac:spMkLst>
        </pc:spChg>
        <pc:spChg chg="add del">
          <ac:chgData name="Marie Folkesson Karling" userId="26229e06-dac1-49da-bc30-7bf9beb4d66e" providerId="ADAL" clId="{6D499E88-35F8-4CFC-AF59-76F50D06FB18}" dt="2022-10-25T06:58:15.996" v="17" actId="26606"/>
          <ac:spMkLst>
            <pc:docMk/>
            <pc:sldMk cId="2424702209" sldId="1497"/>
            <ac:spMk id="17" creationId="{D2AA8AAA-A4D0-C179-9A63-8FE82EEE3895}"/>
          </ac:spMkLst>
        </pc:spChg>
        <pc:spChg chg="add del mod">
          <ac:chgData name="Marie Folkesson Karling" userId="26229e06-dac1-49da-bc30-7bf9beb4d66e" providerId="ADAL" clId="{6D499E88-35F8-4CFC-AF59-76F50D06FB18}" dt="2022-10-25T06:58:19.442" v="19" actId="26606"/>
          <ac:spMkLst>
            <pc:docMk/>
            <pc:sldMk cId="2424702209" sldId="1497"/>
            <ac:spMk id="19" creationId="{1D9B0D79-7A74-DE71-A818-9B65E8C90CCE}"/>
          </ac:spMkLst>
        </pc:spChg>
        <pc:spChg chg="add mod">
          <ac:chgData name="Marie Folkesson Karling" userId="26229e06-dac1-49da-bc30-7bf9beb4d66e" providerId="ADAL" clId="{6D499E88-35F8-4CFC-AF59-76F50D06FB18}" dt="2022-10-25T06:59:48.545" v="49" actId="20577"/>
          <ac:spMkLst>
            <pc:docMk/>
            <pc:sldMk cId="2424702209" sldId="1497"/>
            <ac:spMk id="1031" creationId="{A9F1403A-158B-A9C7-C469-DE274ECB3733}"/>
          </ac:spMkLst>
        </pc:spChg>
        <pc:picChg chg="add del mod ord modCrop">
          <ac:chgData name="Marie Folkesson Karling" userId="26229e06-dac1-49da-bc30-7bf9beb4d66e" providerId="ADAL" clId="{6D499E88-35F8-4CFC-AF59-76F50D06FB18}" dt="2022-10-25T06:58:04.162" v="12" actId="478"/>
          <ac:picMkLst>
            <pc:docMk/>
            <pc:sldMk cId="2424702209" sldId="1497"/>
            <ac:picMk id="8" creationId="{483D75A4-121E-FE4D-A3A2-2072ABF3309A}"/>
          </ac:picMkLst>
        </pc:picChg>
        <pc:picChg chg="add del mod">
          <ac:chgData name="Marie Folkesson Karling" userId="26229e06-dac1-49da-bc30-7bf9beb4d66e" providerId="ADAL" clId="{6D499E88-35F8-4CFC-AF59-76F50D06FB18}" dt="2022-10-25T06:59:14.536" v="20" actId="478"/>
          <ac:picMkLst>
            <pc:docMk/>
            <pc:sldMk cId="2424702209" sldId="1497"/>
            <ac:picMk id="12" creationId="{B23160F0-08B4-9E5F-0CAD-8BC44B9164DC}"/>
          </ac:picMkLst>
        </pc:picChg>
        <pc:picChg chg="add mod">
          <ac:chgData name="Marie Folkesson Karling" userId="26229e06-dac1-49da-bc30-7bf9beb4d66e" providerId="ADAL" clId="{6D499E88-35F8-4CFC-AF59-76F50D06FB18}" dt="2022-10-25T06:59:23.444" v="23" actId="26606"/>
          <ac:picMkLst>
            <pc:docMk/>
            <pc:sldMk cId="2424702209" sldId="1497"/>
            <ac:picMk id="1026" creationId="{C937FBA5-F37C-7641-3488-E8BD19DF38F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B4756-2F7B-4D27-BBD9-6FA066860CCD}"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sv-SE"/>
        </a:p>
      </dgm:t>
    </dgm:pt>
    <dgm:pt modelId="{2AC1825D-3F51-4081-B923-580E1E17F4D8}">
      <dgm:prSet phldrT="[Text]"/>
      <dgm:spPr/>
      <dgm:t>
        <a:bodyPr/>
        <a:lstStyle/>
        <a:p>
          <a:r>
            <a:rPr lang="sv-SE"/>
            <a:t>SPRÅKNAV</a:t>
          </a:r>
        </a:p>
      </dgm:t>
    </dgm:pt>
    <dgm:pt modelId="{30948D84-66E6-40BF-B17A-999923B9A7AD}" type="parTrans" cxnId="{C3A54492-731D-41DD-A36A-E2E6A337C6CE}">
      <dgm:prSet/>
      <dgm:spPr/>
      <dgm:t>
        <a:bodyPr/>
        <a:lstStyle/>
        <a:p>
          <a:endParaRPr lang="sv-SE"/>
        </a:p>
      </dgm:t>
    </dgm:pt>
    <dgm:pt modelId="{A3CBC9DD-B1A1-4B4A-BD61-CEE9F3BB1E47}" type="sibTrans" cxnId="{C3A54492-731D-41DD-A36A-E2E6A337C6CE}">
      <dgm:prSet/>
      <dgm:spPr/>
      <dgm:t>
        <a:bodyPr/>
        <a:lstStyle/>
        <a:p>
          <a:endParaRPr lang="sv-SE"/>
        </a:p>
      </dgm:t>
    </dgm:pt>
    <dgm:pt modelId="{44384D93-37C8-497E-8FF1-6711699DBCB5}">
      <dgm:prSet phldrT="[Text]"/>
      <dgm:spPr/>
      <dgm:t>
        <a:bodyPr/>
        <a:lstStyle/>
        <a:p>
          <a:r>
            <a:rPr lang="sv-SE"/>
            <a:t>FÖRSKOLA</a:t>
          </a:r>
        </a:p>
      </dgm:t>
    </dgm:pt>
    <dgm:pt modelId="{35FD9AA2-E5BD-4949-91D0-68C4AE598777}" type="parTrans" cxnId="{06CC9616-0B4C-4B85-BF5D-4A8E93E0305F}">
      <dgm:prSet/>
      <dgm:spPr/>
      <dgm:t>
        <a:bodyPr/>
        <a:lstStyle/>
        <a:p>
          <a:endParaRPr lang="sv-SE"/>
        </a:p>
      </dgm:t>
    </dgm:pt>
    <dgm:pt modelId="{23CF3130-F726-4B2B-B836-ABF5643736AD}" type="sibTrans" cxnId="{06CC9616-0B4C-4B85-BF5D-4A8E93E0305F}">
      <dgm:prSet/>
      <dgm:spPr/>
      <dgm:t>
        <a:bodyPr/>
        <a:lstStyle/>
        <a:p>
          <a:endParaRPr lang="sv-SE"/>
        </a:p>
      </dgm:t>
    </dgm:pt>
    <dgm:pt modelId="{B9E9ADE4-1920-4B1D-BBD1-CF0F520B1773}">
      <dgm:prSet phldrT="[Text]"/>
      <dgm:spPr/>
      <dgm:t>
        <a:bodyPr/>
        <a:lstStyle/>
        <a:p>
          <a:r>
            <a:rPr lang="sv-SE"/>
            <a:t>LUNDAGÅRD</a:t>
          </a:r>
        </a:p>
        <a:p>
          <a:r>
            <a:rPr lang="sv-SE"/>
            <a:t>BLÅ OCH VIT HEMVIST</a:t>
          </a:r>
        </a:p>
      </dgm:t>
    </dgm:pt>
    <dgm:pt modelId="{CD7FB479-6716-421B-9C93-71F969CC1A2A}" type="parTrans" cxnId="{4F031DA0-164A-4D47-9E3F-51609C2FC76C}">
      <dgm:prSet/>
      <dgm:spPr/>
      <dgm:t>
        <a:bodyPr/>
        <a:lstStyle/>
        <a:p>
          <a:endParaRPr lang="sv-SE"/>
        </a:p>
      </dgm:t>
    </dgm:pt>
    <dgm:pt modelId="{1BCFE4A6-3F6F-4296-BDB8-8F0F2C0FD6AC}" type="sibTrans" cxnId="{4F031DA0-164A-4D47-9E3F-51609C2FC76C}">
      <dgm:prSet/>
      <dgm:spPr/>
      <dgm:t>
        <a:bodyPr/>
        <a:lstStyle/>
        <a:p>
          <a:endParaRPr lang="sv-SE"/>
        </a:p>
      </dgm:t>
    </dgm:pt>
    <dgm:pt modelId="{8CAD8ABD-FFDE-4241-B93B-CD66F7962964}">
      <dgm:prSet phldrT="[Text]"/>
      <dgm:spPr/>
      <dgm:t>
        <a:bodyPr/>
        <a:lstStyle/>
        <a:p>
          <a:r>
            <a:rPr lang="sv-SE"/>
            <a:t>SNÖFLINGAN</a:t>
          </a:r>
        </a:p>
        <a:p>
          <a:r>
            <a:rPr lang="sv-SE"/>
            <a:t>HUBLLUO</a:t>
          </a:r>
        </a:p>
      </dgm:t>
    </dgm:pt>
    <dgm:pt modelId="{B7B3DB2D-F97F-42A7-A7CA-719A30B6B407}" type="parTrans" cxnId="{C9102A69-33F1-49F8-9F3A-161A24E6CD12}">
      <dgm:prSet/>
      <dgm:spPr/>
      <dgm:t>
        <a:bodyPr/>
        <a:lstStyle/>
        <a:p>
          <a:endParaRPr lang="sv-SE"/>
        </a:p>
      </dgm:t>
    </dgm:pt>
    <dgm:pt modelId="{F9691606-4A58-4E24-A0D9-DBD7C8DD25E9}" type="sibTrans" cxnId="{C9102A69-33F1-49F8-9F3A-161A24E6CD12}">
      <dgm:prSet/>
      <dgm:spPr/>
      <dgm:t>
        <a:bodyPr/>
        <a:lstStyle/>
        <a:p>
          <a:endParaRPr lang="sv-SE"/>
        </a:p>
      </dgm:t>
    </dgm:pt>
    <dgm:pt modelId="{0D657C01-4CB8-4C4B-B82C-CBACFEACAFC1}">
      <dgm:prSet phldrT="[Text]"/>
      <dgm:spPr/>
      <dgm:t>
        <a:bodyPr/>
        <a:lstStyle/>
        <a:p>
          <a:r>
            <a:rPr lang="sv-SE"/>
            <a:t>KOMPETENSCENTRUM FÖR FLERSPRÅKIGHET (KCF)</a:t>
          </a:r>
        </a:p>
      </dgm:t>
    </dgm:pt>
    <dgm:pt modelId="{87338002-A3D7-416E-AA32-D05067BA2F64}" type="parTrans" cxnId="{63E559EE-A61D-4BEE-8F10-876C55D294DB}">
      <dgm:prSet/>
      <dgm:spPr/>
      <dgm:t>
        <a:bodyPr/>
        <a:lstStyle/>
        <a:p>
          <a:endParaRPr lang="sv-SE"/>
        </a:p>
      </dgm:t>
    </dgm:pt>
    <dgm:pt modelId="{9EBF4583-10AD-40F2-A13A-BEF51747EC64}" type="sibTrans" cxnId="{63E559EE-A61D-4BEE-8F10-876C55D294DB}">
      <dgm:prSet/>
      <dgm:spPr/>
      <dgm:t>
        <a:bodyPr/>
        <a:lstStyle/>
        <a:p>
          <a:endParaRPr lang="sv-SE"/>
        </a:p>
      </dgm:t>
    </dgm:pt>
    <dgm:pt modelId="{B2897306-FE62-46D4-A7F8-E8C7AD1CBA45}">
      <dgm:prSet phldrT="[Text]"/>
      <dgm:spPr/>
      <dgm:t>
        <a:bodyPr/>
        <a:lstStyle/>
        <a:p>
          <a:r>
            <a:rPr lang="sv-SE"/>
            <a:t>SPRÅKSTÖD I FÖRSKOLAN</a:t>
          </a:r>
        </a:p>
        <a:p>
          <a:r>
            <a:rPr lang="sv-SE"/>
            <a:t>MODERSMÅL F-GY</a:t>
          </a:r>
        </a:p>
        <a:p>
          <a:r>
            <a:rPr lang="sv-SE"/>
            <a:t>SPRÅKDUSCH</a:t>
          </a:r>
        </a:p>
      </dgm:t>
    </dgm:pt>
    <dgm:pt modelId="{083FFE41-7650-4049-992A-86E20C17CD0F}" type="parTrans" cxnId="{25A652E3-DE31-44F4-90F1-3A0CFD243DEE}">
      <dgm:prSet/>
      <dgm:spPr/>
      <dgm:t>
        <a:bodyPr/>
        <a:lstStyle/>
        <a:p>
          <a:endParaRPr lang="sv-SE"/>
        </a:p>
      </dgm:t>
    </dgm:pt>
    <dgm:pt modelId="{8C8C6A4B-5F59-46E7-96B5-985588685BB6}" type="sibTrans" cxnId="{25A652E3-DE31-44F4-90F1-3A0CFD243DEE}">
      <dgm:prSet/>
      <dgm:spPr/>
      <dgm:t>
        <a:bodyPr/>
        <a:lstStyle/>
        <a:p>
          <a:endParaRPr lang="sv-SE"/>
        </a:p>
      </dgm:t>
    </dgm:pt>
    <dgm:pt modelId="{DB744805-16AB-4D3A-97E0-BD2A0FB9D249}" type="pres">
      <dgm:prSet presAssocID="{F63B4756-2F7B-4D27-BBD9-6FA066860CCD}" presName="hierChild1" presStyleCnt="0">
        <dgm:presLayoutVars>
          <dgm:chPref val="1"/>
          <dgm:dir/>
          <dgm:animOne val="branch"/>
          <dgm:animLvl val="lvl"/>
          <dgm:resizeHandles/>
        </dgm:presLayoutVars>
      </dgm:prSet>
      <dgm:spPr/>
    </dgm:pt>
    <dgm:pt modelId="{3277449B-60D3-40F2-839E-27224FBD6830}" type="pres">
      <dgm:prSet presAssocID="{2AC1825D-3F51-4081-B923-580E1E17F4D8}" presName="hierRoot1" presStyleCnt="0"/>
      <dgm:spPr/>
    </dgm:pt>
    <dgm:pt modelId="{4A428659-2E1F-47AC-8A7C-714DE2961F63}" type="pres">
      <dgm:prSet presAssocID="{2AC1825D-3F51-4081-B923-580E1E17F4D8}" presName="composite" presStyleCnt="0"/>
      <dgm:spPr/>
    </dgm:pt>
    <dgm:pt modelId="{3382C91A-0C85-44D1-BF87-37E38DDF7F63}" type="pres">
      <dgm:prSet presAssocID="{2AC1825D-3F51-4081-B923-580E1E17F4D8}" presName="background" presStyleLbl="node0" presStyleIdx="0" presStyleCnt="1"/>
      <dgm:spPr/>
    </dgm:pt>
    <dgm:pt modelId="{90DBEE85-25C5-46CB-9C71-09D30F321B2F}" type="pres">
      <dgm:prSet presAssocID="{2AC1825D-3F51-4081-B923-580E1E17F4D8}" presName="text" presStyleLbl="fgAcc0" presStyleIdx="0" presStyleCnt="1">
        <dgm:presLayoutVars>
          <dgm:chPref val="3"/>
        </dgm:presLayoutVars>
      </dgm:prSet>
      <dgm:spPr/>
    </dgm:pt>
    <dgm:pt modelId="{8F3352D3-3016-4965-BE5D-4D48545ADF39}" type="pres">
      <dgm:prSet presAssocID="{2AC1825D-3F51-4081-B923-580E1E17F4D8}" presName="hierChild2" presStyleCnt="0"/>
      <dgm:spPr/>
    </dgm:pt>
    <dgm:pt modelId="{7D4FDCDC-7059-441C-BA4C-E33CF7627EB4}" type="pres">
      <dgm:prSet presAssocID="{35FD9AA2-E5BD-4949-91D0-68C4AE598777}" presName="Name10" presStyleLbl="parChTrans1D2" presStyleIdx="0" presStyleCnt="2"/>
      <dgm:spPr/>
    </dgm:pt>
    <dgm:pt modelId="{43715EB8-EEF7-4C28-9F8D-3AD4690FC67E}" type="pres">
      <dgm:prSet presAssocID="{44384D93-37C8-497E-8FF1-6711699DBCB5}" presName="hierRoot2" presStyleCnt="0"/>
      <dgm:spPr/>
    </dgm:pt>
    <dgm:pt modelId="{B90A2CD3-46F2-4325-AD8D-0F34EAE4CA8E}" type="pres">
      <dgm:prSet presAssocID="{44384D93-37C8-497E-8FF1-6711699DBCB5}" presName="composite2" presStyleCnt="0"/>
      <dgm:spPr/>
    </dgm:pt>
    <dgm:pt modelId="{381C8F0D-DCAF-464A-AE52-EB8A6707C3AC}" type="pres">
      <dgm:prSet presAssocID="{44384D93-37C8-497E-8FF1-6711699DBCB5}" presName="background2" presStyleLbl="node2" presStyleIdx="0" presStyleCnt="2"/>
      <dgm:spPr/>
    </dgm:pt>
    <dgm:pt modelId="{FC935535-871F-4C3E-9F4F-9471FBBDF846}" type="pres">
      <dgm:prSet presAssocID="{44384D93-37C8-497E-8FF1-6711699DBCB5}" presName="text2" presStyleLbl="fgAcc2" presStyleIdx="0" presStyleCnt="2">
        <dgm:presLayoutVars>
          <dgm:chPref val="3"/>
        </dgm:presLayoutVars>
      </dgm:prSet>
      <dgm:spPr/>
    </dgm:pt>
    <dgm:pt modelId="{21CA1DF2-3369-4DE4-B430-FF07F05A08E1}" type="pres">
      <dgm:prSet presAssocID="{44384D93-37C8-497E-8FF1-6711699DBCB5}" presName="hierChild3" presStyleCnt="0"/>
      <dgm:spPr/>
    </dgm:pt>
    <dgm:pt modelId="{2E730727-2928-4EC7-A191-A82B0DD24B63}" type="pres">
      <dgm:prSet presAssocID="{CD7FB479-6716-421B-9C93-71F969CC1A2A}" presName="Name17" presStyleLbl="parChTrans1D3" presStyleIdx="0" presStyleCnt="3"/>
      <dgm:spPr/>
    </dgm:pt>
    <dgm:pt modelId="{64171A04-1376-425B-B2B4-4E0DA386116A}" type="pres">
      <dgm:prSet presAssocID="{B9E9ADE4-1920-4B1D-BBD1-CF0F520B1773}" presName="hierRoot3" presStyleCnt="0"/>
      <dgm:spPr/>
    </dgm:pt>
    <dgm:pt modelId="{34C62939-C191-420C-B74E-F7B26992C8A2}" type="pres">
      <dgm:prSet presAssocID="{B9E9ADE4-1920-4B1D-BBD1-CF0F520B1773}" presName="composite3" presStyleCnt="0"/>
      <dgm:spPr/>
    </dgm:pt>
    <dgm:pt modelId="{50C39FB5-42A9-44A9-A788-55E4C65BCDE7}" type="pres">
      <dgm:prSet presAssocID="{B9E9ADE4-1920-4B1D-BBD1-CF0F520B1773}" presName="background3" presStyleLbl="node3" presStyleIdx="0" presStyleCnt="3"/>
      <dgm:spPr/>
    </dgm:pt>
    <dgm:pt modelId="{46A900F7-7BB6-46AC-A22C-DEA95561244D}" type="pres">
      <dgm:prSet presAssocID="{B9E9ADE4-1920-4B1D-BBD1-CF0F520B1773}" presName="text3" presStyleLbl="fgAcc3" presStyleIdx="0" presStyleCnt="3">
        <dgm:presLayoutVars>
          <dgm:chPref val="3"/>
        </dgm:presLayoutVars>
      </dgm:prSet>
      <dgm:spPr/>
    </dgm:pt>
    <dgm:pt modelId="{F4C93292-DFA3-4315-B984-CB756B3E86AC}" type="pres">
      <dgm:prSet presAssocID="{B9E9ADE4-1920-4B1D-BBD1-CF0F520B1773}" presName="hierChild4" presStyleCnt="0"/>
      <dgm:spPr/>
    </dgm:pt>
    <dgm:pt modelId="{B2A50C34-1EA2-4EB2-8F73-AD456DBC1079}" type="pres">
      <dgm:prSet presAssocID="{B7B3DB2D-F97F-42A7-A7CA-719A30B6B407}" presName="Name17" presStyleLbl="parChTrans1D3" presStyleIdx="1" presStyleCnt="3"/>
      <dgm:spPr/>
    </dgm:pt>
    <dgm:pt modelId="{9D8BEB7D-F542-45B2-80B0-9B882A8ECA7F}" type="pres">
      <dgm:prSet presAssocID="{8CAD8ABD-FFDE-4241-B93B-CD66F7962964}" presName="hierRoot3" presStyleCnt="0"/>
      <dgm:spPr/>
    </dgm:pt>
    <dgm:pt modelId="{E9A0B5A6-C233-49B5-BBC6-DE895B000BB7}" type="pres">
      <dgm:prSet presAssocID="{8CAD8ABD-FFDE-4241-B93B-CD66F7962964}" presName="composite3" presStyleCnt="0"/>
      <dgm:spPr/>
    </dgm:pt>
    <dgm:pt modelId="{5E6BD1A7-7666-40A3-BB87-6E49319230D3}" type="pres">
      <dgm:prSet presAssocID="{8CAD8ABD-FFDE-4241-B93B-CD66F7962964}" presName="background3" presStyleLbl="node3" presStyleIdx="1" presStyleCnt="3"/>
      <dgm:spPr/>
    </dgm:pt>
    <dgm:pt modelId="{512B9F0A-6A1F-4449-B0F0-32E71BF03133}" type="pres">
      <dgm:prSet presAssocID="{8CAD8ABD-FFDE-4241-B93B-CD66F7962964}" presName="text3" presStyleLbl="fgAcc3" presStyleIdx="1" presStyleCnt="3">
        <dgm:presLayoutVars>
          <dgm:chPref val="3"/>
        </dgm:presLayoutVars>
      </dgm:prSet>
      <dgm:spPr/>
    </dgm:pt>
    <dgm:pt modelId="{A58ACDD7-38E4-43A8-A07B-F0ADCDE9D3C3}" type="pres">
      <dgm:prSet presAssocID="{8CAD8ABD-FFDE-4241-B93B-CD66F7962964}" presName="hierChild4" presStyleCnt="0"/>
      <dgm:spPr/>
    </dgm:pt>
    <dgm:pt modelId="{37550FAF-B5DF-429B-9A9A-677DDDFF2D2B}" type="pres">
      <dgm:prSet presAssocID="{87338002-A3D7-416E-AA32-D05067BA2F64}" presName="Name10" presStyleLbl="parChTrans1D2" presStyleIdx="1" presStyleCnt="2"/>
      <dgm:spPr/>
    </dgm:pt>
    <dgm:pt modelId="{95E9408E-7C17-4DE1-B2D6-A174E6993F11}" type="pres">
      <dgm:prSet presAssocID="{0D657C01-4CB8-4C4B-B82C-CBACFEACAFC1}" presName="hierRoot2" presStyleCnt="0"/>
      <dgm:spPr/>
    </dgm:pt>
    <dgm:pt modelId="{1A9BF603-BF57-46A5-85EF-7984C8E58BDC}" type="pres">
      <dgm:prSet presAssocID="{0D657C01-4CB8-4C4B-B82C-CBACFEACAFC1}" presName="composite2" presStyleCnt="0"/>
      <dgm:spPr/>
    </dgm:pt>
    <dgm:pt modelId="{2268F2FA-F2B2-473A-A276-77AAF10E5159}" type="pres">
      <dgm:prSet presAssocID="{0D657C01-4CB8-4C4B-B82C-CBACFEACAFC1}" presName="background2" presStyleLbl="node2" presStyleIdx="1" presStyleCnt="2"/>
      <dgm:spPr/>
    </dgm:pt>
    <dgm:pt modelId="{C3E1F9DF-366D-4F0E-AFAA-C940B48C18CF}" type="pres">
      <dgm:prSet presAssocID="{0D657C01-4CB8-4C4B-B82C-CBACFEACAFC1}" presName="text2" presStyleLbl="fgAcc2" presStyleIdx="1" presStyleCnt="2">
        <dgm:presLayoutVars>
          <dgm:chPref val="3"/>
        </dgm:presLayoutVars>
      </dgm:prSet>
      <dgm:spPr/>
    </dgm:pt>
    <dgm:pt modelId="{85980CDF-E8B5-4E60-8ED5-33580DC46894}" type="pres">
      <dgm:prSet presAssocID="{0D657C01-4CB8-4C4B-B82C-CBACFEACAFC1}" presName="hierChild3" presStyleCnt="0"/>
      <dgm:spPr/>
    </dgm:pt>
    <dgm:pt modelId="{D02ABCE8-D525-43A1-ADE7-151CEE5021A0}" type="pres">
      <dgm:prSet presAssocID="{083FFE41-7650-4049-992A-86E20C17CD0F}" presName="Name17" presStyleLbl="parChTrans1D3" presStyleIdx="2" presStyleCnt="3"/>
      <dgm:spPr/>
    </dgm:pt>
    <dgm:pt modelId="{0AB6177B-3B9F-4671-97C0-892E0B7C4425}" type="pres">
      <dgm:prSet presAssocID="{B2897306-FE62-46D4-A7F8-E8C7AD1CBA45}" presName="hierRoot3" presStyleCnt="0"/>
      <dgm:spPr/>
    </dgm:pt>
    <dgm:pt modelId="{87309495-E6A4-47BA-9386-B375C35691CE}" type="pres">
      <dgm:prSet presAssocID="{B2897306-FE62-46D4-A7F8-E8C7AD1CBA45}" presName="composite3" presStyleCnt="0"/>
      <dgm:spPr/>
    </dgm:pt>
    <dgm:pt modelId="{00DECB9A-5AD6-4E8A-BA91-DE66AA0B3FD6}" type="pres">
      <dgm:prSet presAssocID="{B2897306-FE62-46D4-A7F8-E8C7AD1CBA45}" presName="background3" presStyleLbl="node3" presStyleIdx="2" presStyleCnt="3"/>
      <dgm:spPr/>
    </dgm:pt>
    <dgm:pt modelId="{808EA4D4-11C9-4937-9292-7A59BAF9633C}" type="pres">
      <dgm:prSet presAssocID="{B2897306-FE62-46D4-A7F8-E8C7AD1CBA45}" presName="text3" presStyleLbl="fgAcc3" presStyleIdx="2" presStyleCnt="3">
        <dgm:presLayoutVars>
          <dgm:chPref val="3"/>
        </dgm:presLayoutVars>
      </dgm:prSet>
      <dgm:spPr/>
    </dgm:pt>
    <dgm:pt modelId="{CB010149-B6DB-4E74-8E04-673962807988}" type="pres">
      <dgm:prSet presAssocID="{B2897306-FE62-46D4-A7F8-E8C7AD1CBA45}" presName="hierChild4" presStyleCnt="0"/>
      <dgm:spPr/>
    </dgm:pt>
  </dgm:ptLst>
  <dgm:cxnLst>
    <dgm:cxn modelId="{06CC9616-0B4C-4B85-BF5D-4A8E93E0305F}" srcId="{2AC1825D-3F51-4081-B923-580E1E17F4D8}" destId="{44384D93-37C8-497E-8FF1-6711699DBCB5}" srcOrd="0" destOrd="0" parTransId="{35FD9AA2-E5BD-4949-91D0-68C4AE598777}" sibTransId="{23CF3130-F726-4B2B-B836-ABF5643736AD}"/>
    <dgm:cxn modelId="{2B767F1A-F11C-426A-92E1-862EC16A75E8}" type="presOf" srcId="{0D657C01-4CB8-4C4B-B82C-CBACFEACAFC1}" destId="{C3E1F9DF-366D-4F0E-AFAA-C940B48C18CF}" srcOrd="0" destOrd="0" presId="urn:microsoft.com/office/officeart/2005/8/layout/hierarchy1"/>
    <dgm:cxn modelId="{B1D1DF61-B80F-4EA8-BE43-51B0FBF6B1AB}" type="presOf" srcId="{44384D93-37C8-497E-8FF1-6711699DBCB5}" destId="{FC935535-871F-4C3E-9F4F-9471FBBDF846}" srcOrd="0" destOrd="0" presId="urn:microsoft.com/office/officeart/2005/8/layout/hierarchy1"/>
    <dgm:cxn modelId="{512D9943-9AA7-437D-B909-8B3E695F0A69}" type="presOf" srcId="{8CAD8ABD-FFDE-4241-B93B-CD66F7962964}" destId="{512B9F0A-6A1F-4449-B0F0-32E71BF03133}" srcOrd="0" destOrd="0" presId="urn:microsoft.com/office/officeart/2005/8/layout/hierarchy1"/>
    <dgm:cxn modelId="{01230168-D120-437C-A75D-0E428B9AEC33}" type="presOf" srcId="{35FD9AA2-E5BD-4949-91D0-68C4AE598777}" destId="{7D4FDCDC-7059-441C-BA4C-E33CF7627EB4}" srcOrd="0" destOrd="0" presId="urn:microsoft.com/office/officeart/2005/8/layout/hierarchy1"/>
    <dgm:cxn modelId="{5CDA1548-3D53-42A5-BFCD-64D0C9325EEF}" type="presOf" srcId="{083FFE41-7650-4049-992A-86E20C17CD0F}" destId="{D02ABCE8-D525-43A1-ADE7-151CEE5021A0}" srcOrd="0" destOrd="0" presId="urn:microsoft.com/office/officeart/2005/8/layout/hierarchy1"/>
    <dgm:cxn modelId="{C9102A69-33F1-49F8-9F3A-161A24E6CD12}" srcId="{44384D93-37C8-497E-8FF1-6711699DBCB5}" destId="{8CAD8ABD-FFDE-4241-B93B-CD66F7962964}" srcOrd="1" destOrd="0" parTransId="{B7B3DB2D-F97F-42A7-A7CA-719A30B6B407}" sibTransId="{F9691606-4A58-4E24-A0D9-DBD7C8DD25E9}"/>
    <dgm:cxn modelId="{D55E4284-C4BE-4A35-9A04-78161E501E32}" type="presOf" srcId="{B7B3DB2D-F97F-42A7-A7CA-719A30B6B407}" destId="{B2A50C34-1EA2-4EB2-8F73-AD456DBC1079}" srcOrd="0" destOrd="0" presId="urn:microsoft.com/office/officeart/2005/8/layout/hierarchy1"/>
    <dgm:cxn modelId="{DE94C285-865E-429A-BCA4-AB4E0F9AACA4}" type="presOf" srcId="{2AC1825D-3F51-4081-B923-580E1E17F4D8}" destId="{90DBEE85-25C5-46CB-9C71-09D30F321B2F}" srcOrd="0" destOrd="0" presId="urn:microsoft.com/office/officeart/2005/8/layout/hierarchy1"/>
    <dgm:cxn modelId="{39EE5390-ABB5-402F-ACEF-248E5ACE99FC}" type="presOf" srcId="{B2897306-FE62-46D4-A7F8-E8C7AD1CBA45}" destId="{808EA4D4-11C9-4937-9292-7A59BAF9633C}" srcOrd="0" destOrd="0" presId="urn:microsoft.com/office/officeart/2005/8/layout/hierarchy1"/>
    <dgm:cxn modelId="{C3A54492-731D-41DD-A36A-E2E6A337C6CE}" srcId="{F63B4756-2F7B-4D27-BBD9-6FA066860CCD}" destId="{2AC1825D-3F51-4081-B923-580E1E17F4D8}" srcOrd="0" destOrd="0" parTransId="{30948D84-66E6-40BF-B17A-999923B9A7AD}" sibTransId="{A3CBC9DD-B1A1-4B4A-BD61-CEE9F3BB1E47}"/>
    <dgm:cxn modelId="{4F031DA0-164A-4D47-9E3F-51609C2FC76C}" srcId="{44384D93-37C8-497E-8FF1-6711699DBCB5}" destId="{B9E9ADE4-1920-4B1D-BBD1-CF0F520B1773}" srcOrd="0" destOrd="0" parTransId="{CD7FB479-6716-421B-9C93-71F969CC1A2A}" sibTransId="{1BCFE4A6-3F6F-4296-BDB8-8F0F2C0FD6AC}"/>
    <dgm:cxn modelId="{98F2F8B7-79B6-4E0A-9EFD-1D9B0A06BC40}" type="presOf" srcId="{CD7FB479-6716-421B-9C93-71F969CC1A2A}" destId="{2E730727-2928-4EC7-A191-A82B0DD24B63}" srcOrd="0" destOrd="0" presId="urn:microsoft.com/office/officeart/2005/8/layout/hierarchy1"/>
    <dgm:cxn modelId="{2AD826C9-9031-459B-BA3C-581052F523E1}" type="presOf" srcId="{F63B4756-2F7B-4D27-BBD9-6FA066860CCD}" destId="{DB744805-16AB-4D3A-97E0-BD2A0FB9D249}" srcOrd="0" destOrd="0" presId="urn:microsoft.com/office/officeart/2005/8/layout/hierarchy1"/>
    <dgm:cxn modelId="{333C79CE-F8DA-44D9-980C-5E063F097A40}" type="presOf" srcId="{87338002-A3D7-416E-AA32-D05067BA2F64}" destId="{37550FAF-B5DF-429B-9A9A-677DDDFF2D2B}" srcOrd="0" destOrd="0" presId="urn:microsoft.com/office/officeart/2005/8/layout/hierarchy1"/>
    <dgm:cxn modelId="{25A652E3-DE31-44F4-90F1-3A0CFD243DEE}" srcId="{0D657C01-4CB8-4C4B-B82C-CBACFEACAFC1}" destId="{B2897306-FE62-46D4-A7F8-E8C7AD1CBA45}" srcOrd="0" destOrd="0" parTransId="{083FFE41-7650-4049-992A-86E20C17CD0F}" sibTransId="{8C8C6A4B-5F59-46E7-96B5-985588685BB6}"/>
    <dgm:cxn modelId="{928F51E9-CB46-4B8C-B5A0-001E057301B8}" type="presOf" srcId="{B9E9ADE4-1920-4B1D-BBD1-CF0F520B1773}" destId="{46A900F7-7BB6-46AC-A22C-DEA95561244D}" srcOrd="0" destOrd="0" presId="urn:microsoft.com/office/officeart/2005/8/layout/hierarchy1"/>
    <dgm:cxn modelId="{63E559EE-A61D-4BEE-8F10-876C55D294DB}" srcId="{2AC1825D-3F51-4081-B923-580E1E17F4D8}" destId="{0D657C01-4CB8-4C4B-B82C-CBACFEACAFC1}" srcOrd="1" destOrd="0" parTransId="{87338002-A3D7-416E-AA32-D05067BA2F64}" sibTransId="{9EBF4583-10AD-40F2-A13A-BEF51747EC64}"/>
    <dgm:cxn modelId="{7DC4E5BA-E027-46F0-84F0-826F6EDE87DB}" type="presParOf" srcId="{DB744805-16AB-4D3A-97E0-BD2A0FB9D249}" destId="{3277449B-60D3-40F2-839E-27224FBD6830}" srcOrd="0" destOrd="0" presId="urn:microsoft.com/office/officeart/2005/8/layout/hierarchy1"/>
    <dgm:cxn modelId="{B4D378E7-E33C-422A-A11C-828001CA2908}" type="presParOf" srcId="{3277449B-60D3-40F2-839E-27224FBD6830}" destId="{4A428659-2E1F-47AC-8A7C-714DE2961F63}" srcOrd="0" destOrd="0" presId="urn:microsoft.com/office/officeart/2005/8/layout/hierarchy1"/>
    <dgm:cxn modelId="{A3DE6B0B-AC19-4DF9-B247-57259ABB6CCE}" type="presParOf" srcId="{4A428659-2E1F-47AC-8A7C-714DE2961F63}" destId="{3382C91A-0C85-44D1-BF87-37E38DDF7F63}" srcOrd="0" destOrd="0" presId="urn:microsoft.com/office/officeart/2005/8/layout/hierarchy1"/>
    <dgm:cxn modelId="{6AC1AD3A-8574-4440-B5A2-5ABC8C601D38}" type="presParOf" srcId="{4A428659-2E1F-47AC-8A7C-714DE2961F63}" destId="{90DBEE85-25C5-46CB-9C71-09D30F321B2F}" srcOrd="1" destOrd="0" presId="urn:microsoft.com/office/officeart/2005/8/layout/hierarchy1"/>
    <dgm:cxn modelId="{BD28A0A7-9BAF-4FDA-9A32-9BF34A690547}" type="presParOf" srcId="{3277449B-60D3-40F2-839E-27224FBD6830}" destId="{8F3352D3-3016-4965-BE5D-4D48545ADF39}" srcOrd="1" destOrd="0" presId="urn:microsoft.com/office/officeart/2005/8/layout/hierarchy1"/>
    <dgm:cxn modelId="{B2444DEB-6B54-49C0-BF8F-2710EC7CA0EB}" type="presParOf" srcId="{8F3352D3-3016-4965-BE5D-4D48545ADF39}" destId="{7D4FDCDC-7059-441C-BA4C-E33CF7627EB4}" srcOrd="0" destOrd="0" presId="urn:microsoft.com/office/officeart/2005/8/layout/hierarchy1"/>
    <dgm:cxn modelId="{0A098CA1-8516-4A7E-A600-1D9242B5BA71}" type="presParOf" srcId="{8F3352D3-3016-4965-BE5D-4D48545ADF39}" destId="{43715EB8-EEF7-4C28-9F8D-3AD4690FC67E}" srcOrd="1" destOrd="0" presId="urn:microsoft.com/office/officeart/2005/8/layout/hierarchy1"/>
    <dgm:cxn modelId="{12AFDBB5-EF8E-43C8-856E-2C00A7A0B4C2}" type="presParOf" srcId="{43715EB8-EEF7-4C28-9F8D-3AD4690FC67E}" destId="{B90A2CD3-46F2-4325-AD8D-0F34EAE4CA8E}" srcOrd="0" destOrd="0" presId="urn:microsoft.com/office/officeart/2005/8/layout/hierarchy1"/>
    <dgm:cxn modelId="{9FE4123F-363D-4D20-AC88-196043744F13}" type="presParOf" srcId="{B90A2CD3-46F2-4325-AD8D-0F34EAE4CA8E}" destId="{381C8F0D-DCAF-464A-AE52-EB8A6707C3AC}" srcOrd="0" destOrd="0" presId="urn:microsoft.com/office/officeart/2005/8/layout/hierarchy1"/>
    <dgm:cxn modelId="{F7D55E22-858C-44C4-A6B5-D0D92F2E1004}" type="presParOf" srcId="{B90A2CD3-46F2-4325-AD8D-0F34EAE4CA8E}" destId="{FC935535-871F-4C3E-9F4F-9471FBBDF846}" srcOrd="1" destOrd="0" presId="urn:microsoft.com/office/officeart/2005/8/layout/hierarchy1"/>
    <dgm:cxn modelId="{E5E4C76F-2A9D-4A95-873F-55987A4F70DA}" type="presParOf" srcId="{43715EB8-EEF7-4C28-9F8D-3AD4690FC67E}" destId="{21CA1DF2-3369-4DE4-B430-FF07F05A08E1}" srcOrd="1" destOrd="0" presId="urn:microsoft.com/office/officeart/2005/8/layout/hierarchy1"/>
    <dgm:cxn modelId="{D36DBF18-808C-4763-AA93-263AAB5B1111}" type="presParOf" srcId="{21CA1DF2-3369-4DE4-B430-FF07F05A08E1}" destId="{2E730727-2928-4EC7-A191-A82B0DD24B63}" srcOrd="0" destOrd="0" presId="urn:microsoft.com/office/officeart/2005/8/layout/hierarchy1"/>
    <dgm:cxn modelId="{B0A5EAF6-D66E-4A8B-93AD-64F8010E7E6C}" type="presParOf" srcId="{21CA1DF2-3369-4DE4-B430-FF07F05A08E1}" destId="{64171A04-1376-425B-B2B4-4E0DA386116A}" srcOrd="1" destOrd="0" presId="urn:microsoft.com/office/officeart/2005/8/layout/hierarchy1"/>
    <dgm:cxn modelId="{660F16E1-5954-4F36-BE49-4CAFFEBAB294}" type="presParOf" srcId="{64171A04-1376-425B-B2B4-4E0DA386116A}" destId="{34C62939-C191-420C-B74E-F7B26992C8A2}" srcOrd="0" destOrd="0" presId="urn:microsoft.com/office/officeart/2005/8/layout/hierarchy1"/>
    <dgm:cxn modelId="{F8F11CE1-A9CC-4053-BDD4-AFC25EF6A89B}" type="presParOf" srcId="{34C62939-C191-420C-B74E-F7B26992C8A2}" destId="{50C39FB5-42A9-44A9-A788-55E4C65BCDE7}" srcOrd="0" destOrd="0" presId="urn:microsoft.com/office/officeart/2005/8/layout/hierarchy1"/>
    <dgm:cxn modelId="{2174E8D3-C572-4411-B005-1B3B39FD6960}" type="presParOf" srcId="{34C62939-C191-420C-B74E-F7B26992C8A2}" destId="{46A900F7-7BB6-46AC-A22C-DEA95561244D}" srcOrd="1" destOrd="0" presId="urn:microsoft.com/office/officeart/2005/8/layout/hierarchy1"/>
    <dgm:cxn modelId="{74D24F45-BE6C-495B-A1D1-2BCED7378EC2}" type="presParOf" srcId="{64171A04-1376-425B-B2B4-4E0DA386116A}" destId="{F4C93292-DFA3-4315-B984-CB756B3E86AC}" srcOrd="1" destOrd="0" presId="urn:microsoft.com/office/officeart/2005/8/layout/hierarchy1"/>
    <dgm:cxn modelId="{5E1D5DE8-E779-4877-BAD0-2C62BEF21D1E}" type="presParOf" srcId="{21CA1DF2-3369-4DE4-B430-FF07F05A08E1}" destId="{B2A50C34-1EA2-4EB2-8F73-AD456DBC1079}" srcOrd="2" destOrd="0" presId="urn:microsoft.com/office/officeart/2005/8/layout/hierarchy1"/>
    <dgm:cxn modelId="{37F24FD3-6A7F-4F02-BA55-57805B1C07EB}" type="presParOf" srcId="{21CA1DF2-3369-4DE4-B430-FF07F05A08E1}" destId="{9D8BEB7D-F542-45B2-80B0-9B882A8ECA7F}" srcOrd="3" destOrd="0" presId="urn:microsoft.com/office/officeart/2005/8/layout/hierarchy1"/>
    <dgm:cxn modelId="{607CD1B7-6285-406F-A2B7-76B8A3132FE9}" type="presParOf" srcId="{9D8BEB7D-F542-45B2-80B0-9B882A8ECA7F}" destId="{E9A0B5A6-C233-49B5-BBC6-DE895B000BB7}" srcOrd="0" destOrd="0" presId="urn:microsoft.com/office/officeart/2005/8/layout/hierarchy1"/>
    <dgm:cxn modelId="{D8035C01-2100-425C-9F6B-203B8CBD9F87}" type="presParOf" srcId="{E9A0B5A6-C233-49B5-BBC6-DE895B000BB7}" destId="{5E6BD1A7-7666-40A3-BB87-6E49319230D3}" srcOrd="0" destOrd="0" presId="urn:microsoft.com/office/officeart/2005/8/layout/hierarchy1"/>
    <dgm:cxn modelId="{58BEFB6D-AE31-4C17-9ECF-72C46C527170}" type="presParOf" srcId="{E9A0B5A6-C233-49B5-BBC6-DE895B000BB7}" destId="{512B9F0A-6A1F-4449-B0F0-32E71BF03133}" srcOrd="1" destOrd="0" presId="urn:microsoft.com/office/officeart/2005/8/layout/hierarchy1"/>
    <dgm:cxn modelId="{252E0DA0-79BD-4C54-9534-B256832CFC78}" type="presParOf" srcId="{9D8BEB7D-F542-45B2-80B0-9B882A8ECA7F}" destId="{A58ACDD7-38E4-43A8-A07B-F0ADCDE9D3C3}" srcOrd="1" destOrd="0" presId="urn:microsoft.com/office/officeart/2005/8/layout/hierarchy1"/>
    <dgm:cxn modelId="{A611CDC4-4335-4E95-AAAA-938BF4D52AF0}" type="presParOf" srcId="{8F3352D3-3016-4965-BE5D-4D48545ADF39}" destId="{37550FAF-B5DF-429B-9A9A-677DDDFF2D2B}" srcOrd="2" destOrd="0" presId="urn:microsoft.com/office/officeart/2005/8/layout/hierarchy1"/>
    <dgm:cxn modelId="{1BEE180D-CD52-4071-BB76-4D8235536413}" type="presParOf" srcId="{8F3352D3-3016-4965-BE5D-4D48545ADF39}" destId="{95E9408E-7C17-4DE1-B2D6-A174E6993F11}" srcOrd="3" destOrd="0" presId="urn:microsoft.com/office/officeart/2005/8/layout/hierarchy1"/>
    <dgm:cxn modelId="{E1A6795A-AD89-4D7E-8BC7-80ACEA85E1C5}" type="presParOf" srcId="{95E9408E-7C17-4DE1-B2D6-A174E6993F11}" destId="{1A9BF603-BF57-46A5-85EF-7984C8E58BDC}" srcOrd="0" destOrd="0" presId="urn:microsoft.com/office/officeart/2005/8/layout/hierarchy1"/>
    <dgm:cxn modelId="{BE6FCF78-A057-4E89-BC9F-6442F6B131E7}" type="presParOf" srcId="{1A9BF603-BF57-46A5-85EF-7984C8E58BDC}" destId="{2268F2FA-F2B2-473A-A276-77AAF10E5159}" srcOrd="0" destOrd="0" presId="urn:microsoft.com/office/officeart/2005/8/layout/hierarchy1"/>
    <dgm:cxn modelId="{E52E8D40-0068-41A5-A9E2-851CBB0104CC}" type="presParOf" srcId="{1A9BF603-BF57-46A5-85EF-7984C8E58BDC}" destId="{C3E1F9DF-366D-4F0E-AFAA-C940B48C18CF}" srcOrd="1" destOrd="0" presId="urn:microsoft.com/office/officeart/2005/8/layout/hierarchy1"/>
    <dgm:cxn modelId="{2C73EBCE-DBE5-429C-AF17-7E8E76BA4F4E}" type="presParOf" srcId="{95E9408E-7C17-4DE1-B2D6-A174E6993F11}" destId="{85980CDF-E8B5-4E60-8ED5-33580DC46894}" srcOrd="1" destOrd="0" presId="urn:microsoft.com/office/officeart/2005/8/layout/hierarchy1"/>
    <dgm:cxn modelId="{F1853A0D-49DA-49AD-AA0C-02BA014BA772}" type="presParOf" srcId="{85980CDF-E8B5-4E60-8ED5-33580DC46894}" destId="{D02ABCE8-D525-43A1-ADE7-151CEE5021A0}" srcOrd="0" destOrd="0" presId="urn:microsoft.com/office/officeart/2005/8/layout/hierarchy1"/>
    <dgm:cxn modelId="{7AE3B5AC-2FF6-43B9-AA42-4B9841F74A5A}" type="presParOf" srcId="{85980CDF-E8B5-4E60-8ED5-33580DC46894}" destId="{0AB6177B-3B9F-4671-97C0-892E0B7C4425}" srcOrd="1" destOrd="0" presId="urn:microsoft.com/office/officeart/2005/8/layout/hierarchy1"/>
    <dgm:cxn modelId="{EA3099D3-832A-4557-A53E-11496AFAD72B}" type="presParOf" srcId="{0AB6177B-3B9F-4671-97C0-892E0B7C4425}" destId="{87309495-E6A4-47BA-9386-B375C35691CE}" srcOrd="0" destOrd="0" presId="urn:microsoft.com/office/officeart/2005/8/layout/hierarchy1"/>
    <dgm:cxn modelId="{EE8964A3-42E8-4175-ACD6-E0EFC659F2D3}" type="presParOf" srcId="{87309495-E6A4-47BA-9386-B375C35691CE}" destId="{00DECB9A-5AD6-4E8A-BA91-DE66AA0B3FD6}" srcOrd="0" destOrd="0" presId="urn:microsoft.com/office/officeart/2005/8/layout/hierarchy1"/>
    <dgm:cxn modelId="{37F7150D-EF81-44B7-9D65-E0897BC724B1}" type="presParOf" srcId="{87309495-E6A4-47BA-9386-B375C35691CE}" destId="{808EA4D4-11C9-4937-9292-7A59BAF9633C}" srcOrd="1" destOrd="0" presId="urn:microsoft.com/office/officeart/2005/8/layout/hierarchy1"/>
    <dgm:cxn modelId="{B6D21814-89FB-4669-91DA-4455B02AA168}" type="presParOf" srcId="{0AB6177B-3B9F-4671-97C0-892E0B7C4425}" destId="{CB010149-B6DB-4E74-8E04-6739628079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389CE-875E-4CB2-BD71-87A5EBC3E9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DA35BC0D-28B1-499C-8C11-382095310681}">
      <dgm:prSet phldrT="[Text]"/>
      <dgm:spPr/>
      <dgm:t>
        <a:bodyPr/>
        <a:lstStyle/>
        <a:p>
          <a:r>
            <a:rPr lang="sv-SE" dirty="0"/>
            <a:t>Grundskolan       F-klass-9</a:t>
          </a:r>
        </a:p>
      </dgm:t>
    </dgm:pt>
    <dgm:pt modelId="{E2FCEB85-57C4-46AF-BFAE-0369D88604B5}" type="parTrans" cxnId="{29609C4D-43D3-41A3-BF9D-5CA6B39B7F6F}">
      <dgm:prSet/>
      <dgm:spPr/>
      <dgm:t>
        <a:bodyPr/>
        <a:lstStyle/>
        <a:p>
          <a:endParaRPr lang="sv-SE"/>
        </a:p>
      </dgm:t>
    </dgm:pt>
    <dgm:pt modelId="{FA0D738D-7AB8-44AA-AAEF-9FA447EBB302}" type="sibTrans" cxnId="{29609C4D-43D3-41A3-BF9D-5CA6B39B7F6F}">
      <dgm:prSet/>
      <dgm:spPr/>
      <dgm:t>
        <a:bodyPr/>
        <a:lstStyle/>
        <a:p>
          <a:endParaRPr lang="sv-SE"/>
        </a:p>
      </dgm:t>
    </dgm:pt>
    <dgm:pt modelId="{86EDA0FC-1FEE-4C5E-8CA0-713C572AD856}">
      <dgm:prSet phldrT="[Text]" custT="1"/>
      <dgm:spPr/>
      <dgm:t>
        <a:bodyPr/>
        <a:lstStyle/>
        <a:p>
          <a:r>
            <a:rPr lang="sv-SE" sz="1600">
              <a:solidFill>
                <a:srgbClr val="000000"/>
              </a:solidFill>
            </a:rPr>
            <a:t>Förstaspråk</a:t>
          </a:r>
        </a:p>
      </dgm:t>
    </dgm:pt>
    <dgm:pt modelId="{0CAE3402-0C5F-4CC6-A233-F2EE54C597DB}" type="parTrans" cxnId="{9EBE309D-5DB0-4B05-9E45-738D934BEF1F}">
      <dgm:prSet/>
      <dgm:spPr/>
      <dgm:t>
        <a:bodyPr/>
        <a:lstStyle/>
        <a:p>
          <a:endParaRPr lang="sv-SE"/>
        </a:p>
      </dgm:t>
    </dgm:pt>
    <dgm:pt modelId="{F1A7259E-0C64-43C1-8211-9826C3980AB3}" type="sibTrans" cxnId="{9EBE309D-5DB0-4B05-9E45-738D934BEF1F}">
      <dgm:prSet/>
      <dgm:spPr/>
      <dgm:t>
        <a:bodyPr/>
        <a:lstStyle/>
        <a:p>
          <a:endParaRPr lang="sv-SE"/>
        </a:p>
      </dgm:t>
    </dgm:pt>
    <dgm:pt modelId="{416C9AB0-12B0-4D8C-95B8-5753B93DF23A}">
      <dgm:prSet phldrT="[Text]" custT="1"/>
      <dgm:spPr/>
      <dgm:t>
        <a:bodyPr/>
        <a:lstStyle/>
        <a:p>
          <a:r>
            <a:rPr lang="sv-SE" sz="1600">
              <a:solidFill>
                <a:srgbClr val="000000"/>
              </a:solidFill>
              <a:latin typeface="+mn-lt"/>
            </a:rPr>
            <a:t>Andraspråk</a:t>
          </a:r>
        </a:p>
      </dgm:t>
    </dgm:pt>
    <dgm:pt modelId="{56ECFC97-3F73-48BD-BD2D-C2329420F4DE}" type="parTrans" cxnId="{29AAC943-AF8C-4916-8AF1-BBD3EACCF748}">
      <dgm:prSet/>
      <dgm:spPr/>
      <dgm:t>
        <a:bodyPr/>
        <a:lstStyle/>
        <a:p>
          <a:endParaRPr lang="sv-SE"/>
        </a:p>
      </dgm:t>
    </dgm:pt>
    <dgm:pt modelId="{6BACC738-85DE-495E-8E12-DA03C278C648}" type="sibTrans" cxnId="{29AAC943-AF8C-4916-8AF1-BBD3EACCF748}">
      <dgm:prSet/>
      <dgm:spPr/>
      <dgm:t>
        <a:bodyPr/>
        <a:lstStyle/>
        <a:p>
          <a:endParaRPr lang="sv-SE"/>
        </a:p>
      </dgm:t>
    </dgm:pt>
    <dgm:pt modelId="{37F50352-D306-418E-AB41-64D9DF91E5DE}">
      <dgm:prSet phldrT="[Text]"/>
      <dgm:spPr/>
      <dgm:t>
        <a:bodyPr/>
        <a:lstStyle/>
        <a:p>
          <a:r>
            <a:rPr lang="sv-SE"/>
            <a:t>Gymnasieskolan</a:t>
          </a:r>
        </a:p>
      </dgm:t>
    </dgm:pt>
    <dgm:pt modelId="{4A6277EA-0324-4BEF-95FC-1FE1C34E0B8F}" type="parTrans" cxnId="{54A09117-2EA4-4C45-8AB6-E3FB4FD71842}">
      <dgm:prSet/>
      <dgm:spPr/>
      <dgm:t>
        <a:bodyPr/>
        <a:lstStyle/>
        <a:p>
          <a:endParaRPr lang="sv-SE"/>
        </a:p>
      </dgm:t>
    </dgm:pt>
    <dgm:pt modelId="{743C2DDA-C47E-42F1-ACEE-0FFBD90C77EE}" type="sibTrans" cxnId="{54A09117-2EA4-4C45-8AB6-E3FB4FD71842}">
      <dgm:prSet/>
      <dgm:spPr/>
      <dgm:t>
        <a:bodyPr/>
        <a:lstStyle/>
        <a:p>
          <a:endParaRPr lang="sv-SE"/>
        </a:p>
      </dgm:t>
    </dgm:pt>
    <dgm:pt modelId="{2B4AC6AB-22CC-4F55-BDFE-06F6EE82A85F}">
      <dgm:prSet phldrT="[Text]" custT="1"/>
      <dgm:spPr/>
      <dgm:t>
        <a:bodyPr/>
        <a:lstStyle/>
        <a:p>
          <a:r>
            <a:rPr lang="sv-SE" sz="1600">
              <a:solidFill>
                <a:srgbClr val="000000"/>
              </a:solidFill>
            </a:rPr>
            <a:t>ML 1</a:t>
          </a:r>
        </a:p>
      </dgm:t>
    </dgm:pt>
    <dgm:pt modelId="{ECFA1423-3959-49A4-AB81-E7183A161332}" type="parTrans" cxnId="{D636DC6A-5373-416C-99BF-9D5F5A486671}">
      <dgm:prSet/>
      <dgm:spPr/>
      <dgm:t>
        <a:bodyPr/>
        <a:lstStyle/>
        <a:p>
          <a:endParaRPr lang="sv-SE"/>
        </a:p>
      </dgm:t>
    </dgm:pt>
    <dgm:pt modelId="{F2982145-A840-45AF-A073-0AA8C2529414}" type="sibTrans" cxnId="{D636DC6A-5373-416C-99BF-9D5F5A486671}">
      <dgm:prSet/>
      <dgm:spPr/>
      <dgm:t>
        <a:bodyPr/>
        <a:lstStyle/>
        <a:p>
          <a:endParaRPr lang="sv-SE"/>
        </a:p>
      </dgm:t>
    </dgm:pt>
    <dgm:pt modelId="{A4E68E64-F306-4C77-BB50-61C50D676429}">
      <dgm:prSet phldrT="[Text]" custT="1"/>
      <dgm:spPr/>
      <dgm:t>
        <a:bodyPr/>
        <a:lstStyle/>
        <a:p>
          <a:r>
            <a:rPr lang="sv-SE" sz="1600">
              <a:solidFill>
                <a:srgbClr val="000000"/>
              </a:solidFill>
            </a:rPr>
            <a:t>ML 2</a:t>
          </a:r>
        </a:p>
      </dgm:t>
    </dgm:pt>
    <dgm:pt modelId="{C5BC0BE4-864E-4527-AE06-CD84005CDC7F}" type="parTrans" cxnId="{3E8899EA-9CEA-4157-BEFE-483112F9CDAB}">
      <dgm:prSet/>
      <dgm:spPr/>
      <dgm:t>
        <a:bodyPr/>
        <a:lstStyle/>
        <a:p>
          <a:endParaRPr lang="sv-SE"/>
        </a:p>
      </dgm:t>
    </dgm:pt>
    <dgm:pt modelId="{44C98CBA-315D-482B-B3A1-ABD16ACD0252}" type="sibTrans" cxnId="{3E8899EA-9CEA-4157-BEFE-483112F9CDAB}">
      <dgm:prSet/>
      <dgm:spPr/>
      <dgm:t>
        <a:bodyPr/>
        <a:lstStyle/>
        <a:p>
          <a:endParaRPr lang="sv-SE"/>
        </a:p>
      </dgm:t>
    </dgm:pt>
    <dgm:pt modelId="{9685DB13-0A80-4AFC-AF1E-E3E16C3E0E82}">
      <dgm:prSet phldrT="[Text]" custT="1"/>
      <dgm:spPr/>
      <dgm:t>
        <a:bodyPr/>
        <a:lstStyle/>
        <a:p>
          <a:r>
            <a:rPr lang="sv-SE" sz="1600">
              <a:solidFill>
                <a:srgbClr val="000000"/>
              </a:solidFill>
            </a:rPr>
            <a:t>Aktiv tvåspråkighet</a:t>
          </a:r>
        </a:p>
      </dgm:t>
    </dgm:pt>
    <dgm:pt modelId="{3D8B8A1B-2971-4E16-8C84-05B46FB7FB9E}" type="parTrans" cxnId="{26FD6798-16EB-49D7-BB19-7FC6F8982E9D}">
      <dgm:prSet/>
      <dgm:spPr/>
      <dgm:t>
        <a:bodyPr/>
        <a:lstStyle/>
        <a:p>
          <a:endParaRPr lang="sv-SE"/>
        </a:p>
      </dgm:t>
    </dgm:pt>
    <dgm:pt modelId="{462450C8-4E0D-41F1-8466-06712115B397}" type="sibTrans" cxnId="{26FD6798-16EB-49D7-BB19-7FC6F8982E9D}">
      <dgm:prSet/>
      <dgm:spPr/>
      <dgm:t>
        <a:bodyPr/>
        <a:lstStyle/>
        <a:p>
          <a:endParaRPr lang="sv-SE"/>
        </a:p>
      </dgm:t>
    </dgm:pt>
    <dgm:pt modelId="{C64935DC-611E-493F-BC18-3A11FD666769}">
      <dgm:prSet custT="1"/>
      <dgm:spPr/>
      <dgm:t>
        <a:bodyPr/>
        <a:lstStyle/>
        <a:p>
          <a:r>
            <a:rPr lang="sv-SE" sz="1600" b="0" i="0" u="none" strike="noStrike">
              <a:solidFill>
                <a:srgbClr val="000000"/>
              </a:solidFill>
              <a:effectLst/>
              <a:latin typeface="+mn-lt"/>
            </a:rPr>
            <a:t>4-9 i grupp. </a:t>
          </a:r>
          <a:r>
            <a:rPr lang="sv-SE" sz="1600" b="0" i="0" u="none" strike="noStrike" err="1">
              <a:solidFill>
                <a:srgbClr val="000000"/>
              </a:solidFill>
              <a:effectLst/>
              <a:latin typeface="+mn-lt"/>
            </a:rPr>
            <a:t>Ev</a:t>
          </a:r>
          <a:r>
            <a:rPr lang="sv-SE" sz="1600" b="0" i="0" u="none" strike="noStrike">
              <a:solidFill>
                <a:srgbClr val="000000"/>
              </a:solidFill>
              <a:effectLst/>
              <a:latin typeface="+mn-lt"/>
            </a:rPr>
            <a:t> på en annan skola.</a:t>
          </a:r>
        </a:p>
      </dgm:t>
    </dgm:pt>
    <dgm:pt modelId="{C8D26648-9021-4FB2-88BB-AF30B643771B}" type="parTrans" cxnId="{F91BE507-8488-40F0-85A4-61F0122F7DFE}">
      <dgm:prSet/>
      <dgm:spPr/>
      <dgm:t>
        <a:bodyPr/>
        <a:lstStyle/>
        <a:p>
          <a:endParaRPr lang="sv-SE"/>
        </a:p>
      </dgm:t>
    </dgm:pt>
    <dgm:pt modelId="{30F06500-8DB1-459D-94B8-5F1DE6237B41}" type="sibTrans" cxnId="{F91BE507-8488-40F0-85A4-61F0122F7DFE}">
      <dgm:prSet/>
      <dgm:spPr/>
      <dgm:t>
        <a:bodyPr/>
        <a:lstStyle/>
        <a:p>
          <a:endParaRPr lang="sv-SE"/>
        </a:p>
      </dgm:t>
    </dgm:pt>
    <dgm:pt modelId="{86F88CAD-0D83-4CC8-B43C-157CCC0C0DCD}">
      <dgm:prSet phldrT="[Text]" custT="1"/>
      <dgm:spPr/>
      <dgm:t>
        <a:bodyPr/>
        <a:lstStyle/>
        <a:p>
          <a:r>
            <a:rPr lang="sv-SE" sz="1600" b="0" i="0" u="none" strike="noStrike">
              <a:solidFill>
                <a:srgbClr val="000000"/>
              </a:solidFill>
              <a:effectLst/>
              <a:latin typeface="+mn-lt"/>
            </a:rPr>
            <a:t>F-3 på elevens skola</a:t>
          </a:r>
          <a:endParaRPr lang="sv-SE" sz="1600">
            <a:solidFill>
              <a:srgbClr val="000000"/>
            </a:solidFill>
            <a:latin typeface="+mn-lt"/>
          </a:endParaRPr>
        </a:p>
      </dgm:t>
    </dgm:pt>
    <dgm:pt modelId="{FD8D8803-BBFD-456D-BF9E-901A1C3D519B}" type="parTrans" cxnId="{AAF5D014-132D-47A7-ABFB-06115A7CC2C8}">
      <dgm:prSet/>
      <dgm:spPr/>
      <dgm:t>
        <a:bodyPr/>
        <a:lstStyle/>
        <a:p>
          <a:endParaRPr lang="sv-SE"/>
        </a:p>
      </dgm:t>
    </dgm:pt>
    <dgm:pt modelId="{08B8527E-3BF2-4071-913D-96455EBAE74F}" type="sibTrans" cxnId="{AAF5D014-132D-47A7-ABFB-06115A7CC2C8}">
      <dgm:prSet/>
      <dgm:spPr/>
      <dgm:t>
        <a:bodyPr/>
        <a:lstStyle/>
        <a:p>
          <a:endParaRPr lang="sv-SE"/>
        </a:p>
      </dgm:t>
    </dgm:pt>
    <dgm:pt modelId="{5E30D853-322D-4893-9372-5FC9CE514C6D}">
      <dgm:prSet phldrT="[Text]" custT="1"/>
      <dgm:spPr/>
      <dgm:t>
        <a:bodyPr/>
        <a:lstStyle/>
        <a:p>
          <a:r>
            <a:rPr lang="sv-SE" sz="1600">
              <a:solidFill>
                <a:srgbClr val="000000"/>
              </a:solidFill>
            </a:rPr>
            <a:t>Undervisning sker i grupp (ML1, ML2 aktiv tvåspråkighet)</a:t>
          </a:r>
        </a:p>
      </dgm:t>
    </dgm:pt>
    <dgm:pt modelId="{CC0CE5E5-A85B-4695-8D57-E84E1CA417A1}" type="parTrans" cxnId="{5D2AA930-CFF8-4ED6-B340-411F48C0E459}">
      <dgm:prSet/>
      <dgm:spPr/>
      <dgm:t>
        <a:bodyPr/>
        <a:lstStyle/>
        <a:p>
          <a:endParaRPr lang="sv-SE"/>
        </a:p>
      </dgm:t>
    </dgm:pt>
    <dgm:pt modelId="{8BDEA826-E4EF-4CFF-8EE4-E3E2306EDF06}" type="sibTrans" cxnId="{5D2AA930-CFF8-4ED6-B340-411F48C0E459}">
      <dgm:prSet/>
      <dgm:spPr/>
      <dgm:t>
        <a:bodyPr/>
        <a:lstStyle/>
        <a:p>
          <a:endParaRPr lang="sv-SE"/>
        </a:p>
      </dgm:t>
    </dgm:pt>
    <dgm:pt modelId="{89CA722F-517D-4769-889F-DE0D1E46D29A}" type="pres">
      <dgm:prSet presAssocID="{77C389CE-875E-4CB2-BD71-87A5EBC3E91A}" presName="Name0" presStyleCnt="0">
        <dgm:presLayoutVars>
          <dgm:dir/>
          <dgm:animLvl val="lvl"/>
          <dgm:resizeHandles val="exact"/>
        </dgm:presLayoutVars>
      </dgm:prSet>
      <dgm:spPr/>
    </dgm:pt>
    <dgm:pt modelId="{445772A3-113A-4F1D-BC1C-575938AAFC95}" type="pres">
      <dgm:prSet presAssocID="{DA35BC0D-28B1-499C-8C11-382095310681}" presName="composite" presStyleCnt="0"/>
      <dgm:spPr/>
    </dgm:pt>
    <dgm:pt modelId="{9686E3EB-FD87-483E-B674-6DEB3A2BCDDB}" type="pres">
      <dgm:prSet presAssocID="{DA35BC0D-28B1-499C-8C11-382095310681}" presName="parTx" presStyleLbl="alignNode1" presStyleIdx="0" presStyleCnt="2">
        <dgm:presLayoutVars>
          <dgm:chMax val="0"/>
          <dgm:chPref val="0"/>
          <dgm:bulletEnabled val="1"/>
        </dgm:presLayoutVars>
      </dgm:prSet>
      <dgm:spPr/>
    </dgm:pt>
    <dgm:pt modelId="{DDFB7E6E-E1B0-481D-89D5-47DAD73A98DB}" type="pres">
      <dgm:prSet presAssocID="{DA35BC0D-28B1-499C-8C11-382095310681}" presName="desTx" presStyleLbl="alignAccFollowNode1" presStyleIdx="0" presStyleCnt="2">
        <dgm:presLayoutVars>
          <dgm:bulletEnabled val="1"/>
        </dgm:presLayoutVars>
      </dgm:prSet>
      <dgm:spPr/>
    </dgm:pt>
    <dgm:pt modelId="{C31D8A86-DBA5-4488-B37B-0D58009F99C5}" type="pres">
      <dgm:prSet presAssocID="{FA0D738D-7AB8-44AA-AAEF-9FA447EBB302}" presName="space" presStyleCnt="0"/>
      <dgm:spPr/>
    </dgm:pt>
    <dgm:pt modelId="{D2540F3C-BBF0-445B-9898-F5AADAA78FEF}" type="pres">
      <dgm:prSet presAssocID="{37F50352-D306-418E-AB41-64D9DF91E5DE}" presName="composite" presStyleCnt="0"/>
      <dgm:spPr/>
    </dgm:pt>
    <dgm:pt modelId="{2B28FF57-D317-482A-BF0A-64E09847DC34}" type="pres">
      <dgm:prSet presAssocID="{37F50352-D306-418E-AB41-64D9DF91E5DE}" presName="parTx" presStyleLbl="alignNode1" presStyleIdx="1" presStyleCnt="2">
        <dgm:presLayoutVars>
          <dgm:chMax val="0"/>
          <dgm:chPref val="0"/>
          <dgm:bulletEnabled val="1"/>
        </dgm:presLayoutVars>
      </dgm:prSet>
      <dgm:spPr/>
    </dgm:pt>
    <dgm:pt modelId="{1C23B1C4-C8FA-4474-BC2C-D491AFF6C8D7}" type="pres">
      <dgm:prSet presAssocID="{37F50352-D306-418E-AB41-64D9DF91E5DE}" presName="desTx" presStyleLbl="alignAccFollowNode1" presStyleIdx="1" presStyleCnt="2">
        <dgm:presLayoutVars>
          <dgm:bulletEnabled val="1"/>
        </dgm:presLayoutVars>
      </dgm:prSet>
      <dgm:spPr/>
    </dgm:pt>
  </dgm:ptLst>
  <dgm:cxnLst>
    <dgm:cxn modelId="{3488DC06-F8E7-4825-AC3B-500B25280724}" type="presOf" srcId="{77C389CE-875E-4CB2-BD71-87A5EBC3E91A}" destId="{89CA722F-517D-4769-889F-DE0D1E46D29A}" srcOrd="0" destOrd="0" presId="urn:microsoft.com/office/officeart/2005/8/layout/hList1"/>
    <dgm:cxn modelId="{F91BE507-8488-40F0-85A4-61F0122F7DFE}" srcId="{DA35BC0D-28B1-499C-8C11-382095310681}" destId="{C64935DC-611E-493F-BC18-3A11FD666769}" srcOrd="3" destOrd="0" parTransId="{C8D26648-9021-4FB2-88BB-AF30B643771B}" sibTransId="{30F06500-8DB1-459D-94B8-5F1DE6237B41}"/>
    <dgm:cxn modelId="{BF16B30E-1B23-40D4-9BF3-9932385ADF9F}" type="presOf" srcId="{416C9AB0-12B0-4D8C-95B8-5753B93DF23A}" destId="{DDFB7E6E-E1B0-481D-89D5-47DAD73A98DB}" srcOrd="0" destOrd="1" presId="urn:microsoft.com/office/officeart/2005/8/layout/hList1"/>
    <dgm:cxn modelId="{AAF5D014-132D-47A7-ABFB-06115A7CC2C8}" srcId="{DA35BC0D-28B1-499C-8C11-382095310681}" destId="{86F88CAD-0D83-4CC8-B43C-157CCC0C0DCD}" srcOrd="2" destOrd="0" parTransId="{FD8D8803-BBFD-456D-BF9E-901A1C3D519B}" sibTransId="{08B8527E-3BF2-4071-913D-96455EBAE74F}"/>
    <dgm:cxn modelId="{54A09117-2EA4-4C45-8AB6-E3FB4FD71842}" srcId="{77C389CE-875E-4CB2-BD71-87A5EBC3E91A}" destId="{37F50352-D306-418E-AB41-64D9DF91E5DE}" srcOrd="1" destOrd="0" parTransId="{4A6277EA-0324-4BEF-95FC-1FE1C34E0B8F}" sibTransId="{743C2DDA-C47E-42F1-ACEE-0FFBD90C77EE}"/>
    <dgm:cxn modelId="{DB90221F-448A-4551-A8DC-60C4C79E3B69}" type="presOf" srcId="{A4E68E64-F306-4C77-BB50-61C50D676429}" destId="{1C23B1C4-C8FA-4474-BC2C-D491AFF6C8D7}" srcOrd="0" destOrd="1" presId="urn:microsoft.com/office/officeart/2005/8/layout/hList1"/>
    <dgm:cxn modelId="{5D2AA930-CFF8-4ED6-B340-411F48C0E459}" srcId="{37F50352-D306-418E-AB41-64D9DF91E5DE}" destId="{5E30D853-322D-4893-9372-5FC9CE514C6D}" srcOrd="3" destOrd="0" parTransId="{CC0CE5E5-A85B-4695-8D57-E84E1CA417A1}" sibTransId="{8BDEA826-E4EF-4CFF-8EE4-E3E2306EDF06}"/>
    <dgm:cxn modelId="{29AAC943-AF8C-4916-8AF1-BBD3EACCF748}" srcId="{DA35BC0D-28B1-499C-8C11-382095310681}" destId="{416C9AB0-12B0-4D8C-95B8-5753B93DF23A}" srcOrd="1" destOrd="0" parTransId="{56ECFC97-3F73-48BD-BD2D-C2329420F4DE}" sibTransId="{6BACC738-85DE-495E-8E12-DA03C278C648}"/>
    <dgm:cxn modelId="{AB772749-0E0A-4953-8575-7F7E8B913407}" type="presOf" srcId="{5E30D853-322D-4893-9372-5FC9CE514C6D}" destId="{1C23B1C4-C8FA-4474-BC2C-D491AFF6C8D7}" srcOrd="0" destOrd="3" presId="urn:microsoft.com/office/officeart/2005/8/layout/hList1"/>
    <dgm:cxn modelId="{D636DC6A-5373-416C-99BF-9D5F5A486671}" srcId="{37F50352-D306-418E-AB41-64D9DF91E5DE}" destId="{2B4AC6AB-22CC-4F55-BDFE-06F6EE82A85F}" srcOrd="0" destOrd="0" parTransId="{ECFA1423-3959-49A4-AB81-E7183A161332}" sibTransId="{F2982145-A840-45AF-A073-0AA8C2529414}"/>
    <dgm:cxn modelId="{29609C4D-43D3-41A3-BF9D-5CA6B39B7F6F}" srcId="{77C389CE-875E-4CB2-BD71-87A5EBC3E91A}" destId="{DA35BC0D-28B1-499C-8C11-382095310681}" srcOrd="0" destOrd="0" parTransId="{E2FCEB85-57C4-46AF-BFAE-0369D88604B5}" sibTransId="{FA0D738D-7AB8-44AA-AAEF-9FA447EBB302}"/>
    <dgm:cxn modelId="{51A09954-9F13-4C57-A99E-C40A2DDF817A}" type="presOf" srcId="{C64935DC-611E-493F-BC18-3A11FD666769}" destId="{DDFB7E6E-E1B0-481D-89D5-47DAD73A98DB}" srcOrd="0" destOrd="3" presId="urn:microsoft.com/office/officeart/2005/8/layout/hList1"/>
    <dgm:cxn modelId="{B52FB154-05DB-4976-A230-F50699EA5921}" type="presOf" srcId="{2B4AC6AB-22CC-4F55-BDFE-06F6EE82A85F}" destId="{1C23B1C4-C8FA-4474-BC2C-D491AFF6C8D7}" srcOrd="0" destOrd="0" presId="urn:microsoft.com/office/officeart/2005/8/layout/hList1"/>
    <dgm:cxn modelId="{514E9A76-7D42-46E0-A4B9-051B0044BBC1}" type="presOf" srcId="{86EDA0FC-1FEE-4C5E-8CA0-713C572AD856}" destId="{DDFB7E6E-E1B0-481D-89D5-47DAD73A98DB}" srcOrd="0" destOrd="0" presId="urn:microsoft.com/office/officeart/2005/8/layout/hList1"/>
    <dgm:cxn modelId="{9A0E2480-D672-4ED3-8D93-7CC081DFE8F3}" type="presOf" srcId="{9685DB13-0A80-4AFC-AF1E-E3E16C3E0E82}" destId="{1C23B1C4-C8FA-4474-BC2C-D491AFF6C8D7}" srcOrd="0" destOrd="2" presId="urn:microsoft.com/office/officeart/2005/8/layout/hList1"/>
    <dgm:cxn modelId="{D682B788-3EB8-4900-8996-B2B0B9221FCE}" type="presOf" srcId="{86F88CAD-0D83-4CC8-B43C-157CCC0C0DCD}" destId="{DDFB7E6E-E1B0-481D-89D5-47DAD73A98DB}" srcOrd="0" destOrd="2" presId="urn:microsoft.com/office/officeart/2005/8/layout/hList1"/>
    <dgm:cxn modelId="{25A47794-30AF-4C68-BFB6-702949D83488}" type="presOf" srcId="{37F50352-D306-418E-AB41-64D9DF91E5DE}" destId="{2B28FF57-D317-482A-BF0A-64E09847DC34}" srcOrd="0" destOrd="0" presId="urn:microsoft.com/office/officeart/2005/8/layout/hList1"/>
    <dgm:cxn modelId="{26FD6798-16EB-49D7-BB19-7FC6F8982E9D}" srcId="{37F50352-D306-418E-AB41-64D9DF91E5DE}" destId="{9685DB13-0A80-4AFC-AF1E-E3E16C3E0E82}" srcOrd="2" destOrd="0" parTransId="{3D8B8A1B-2971-4E16-8C84-05B46FB7FB9E}" sibTransId="{462450C8-4E0D-41F1-8466-06712115B397}"/>
    <dgm:cxn modelId="{9EBE309D-5DB0-4B05-9E45-738D934BEF1F}" srcId="{DA35BC0D-28B1-499C-8C11-382095310681}" destId="{86EDA0FC-1FEE-4C5E-8CA0-713C572AD856}" srcOrd="0" destOrd="0" parTransId="{0CAE3402-0C5F-4CC6-A233-F2EE54C597DB}" sibTransId="{F1A7259E-0C64-43C1-8211-9826C3980AB3}"/>
    <dgm:cxn modelId="{3E8899EA-9CEA-4157-BEFE-483112F9CDAB}" srcId="{37F50352-D306-418E-AB41-64D9DF91E5DE}" destId="{A4E68E64-F306-4C77-BB50-61C50D676429}" srcOrd="1" destOrd="0" parTransId="{C5BC0BE4-864E-4527-AE06-CD84005CDC7F}" sibTransId="{44C98CBA-315D-482B-B3A1-ABD16ACD0252}"/>
    <dgm:cxn modelId="{E80EFCEB-AD34-4E5E-ADA2-C5162A65FADD}" type="presOf" srcId="{DA35BC0D-28B1-499C-8C11-382095310681}" destId="{9686E3EB-FD87-483E-B674-6DEB3A2BCDDB}" srcOrd="0" destOrd="0" presId="urn:microsoft.com/office/officeart/2005/8/layout/hList1"/>
    <dgm:cxn modelId="{541147AE-8DA4-4DDC-8D56-435E21560E47}" type="presParOf" srcId="{89CA722F-517D-4769-889F-DE0D1E46D29A}" destId="{445772A3-113A-4F1D-BC1C-575938AAFC95}" srcOrd="0" destOrd="0" presId="urn:microsoft.com/office/officeart/2005/8/layout/hList1"/>
    <dgm:cxn modelId="{238A0902-73CA-480E-8B44-1464B9B5A01B}" type="presParOf" srcId="{445772A3-113A-4F1D-BC1C-575938AAFC95}" destId="{9686E3EB-FD87-483E-B674-6DEB3A2BCDDB}" srcOrd="0" destOrd="0" presId="urn:microsoft.com/office/officeart/2005/8/layout/hList1"/>
    <dgm:cxn modelId="{DC9C9A63-5869-423D-A253-71DC1C2D43AD}" type="presParOf" srcId="{445772A3-113A-4F1D-BC1C-575938AAFC95}" destId="{DDFB7E6E-E1B0-481D-89D5-47DAD73A98DB}" srcOrd="1" destOrd="0" presId="urn:microsoft.com/office/officeart/2005/8/layout/hList1"/>
    <dgm:cxn modelId="{3CBFB057-0DF5-434B-9E88-E739481C5D2B}" type="presParOf" srcId="{89CA722F-517D-4769-889F-DE0D1E46D29A}" destId="{C31D8A86-DBA5-4488-B37B-0D58009F99C5}" srcOrd="1" destOrd="0" presId="urn:microsoft.com/office/officeart/2005/8/layout/hList1"/>
    <dgm:cxn modelId="{AF3330AE-9CD4-4BE5-848C-108B4FFF9F6D}" type="presParOf" srcId="{89CA722F-517D-4769-889F-DE0D1E46D29A}" destId="{D2540F3C-BBF0-445B-9898-F5AADAA78FEF}" srcOrd="2" destOrd="0" presId="urn:microsoft.com/office/officeart/2005/8/layout/hList1"/>
    <dgm:cxn modelId="{A52DF1B8-E55B-4523-A552-2BF3D064999C}" type="presParOf" srcId="{D2540F3C-BBF0-445B-9898-F5AADAA78FEF}" destId="{2B28FF57-D317-482A-BF0A-64E09847DC34}" srcOrd="0" destOrd="0" presId="urn:microsoft.com/office/officeart/2005/8/layout/hList1"/>
    <dgm:cxn modelId="{9745B777-9BAD-4ED7-9704-26220F1C3FEF}" type="presParOf" srcId="{D2540F3C-BBF0-445B-9898-F5AADAA78FEF}" destId="{1C23B1C4-C8FA-4474-BC2C-D491AFF6C8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ABCE8-D525-43A1-ADE7-151CEE5021A0}">
      <dsp:nvSpPr>
        <dsp:cNvPr id="0" name=""/>
        <dsp:cNvSpPr/>
      </dsp:nvSpPr>
      <dsp:spPr>
        <a:xfrm>
          <a:off x="4830633" y="2446862"/>
          <a:ext cx="91440" cy="455782"/>
        </a:xfrm>
        <a:custGeom>
          <a:avLst/>
          <a:gdLst/>
          <a:ahLst/>
          <a:cxnLst/>
          <a:rect l="0" t="0" r="0" b="0"/>
          <a:pathLst>
            <a:path>
              <a:moveTo>
                <a:pt x="45720" y="0"/>
              </a:moveTo>
              <a:lnTo>
                <a:pt x="45720" y="4557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50FAF-B5DF-429B-9A9A-677DDDFF2D2B}">
      <dsp:nvSpPr>
        <dsp:cNvPr id="0" name=""/>
        <dsp:cNvSpPr/>
      </dsp:nvSpPr>
      <dsp:spPr>
        <a:xfrm>
          <a:off x="3439790" y="995933"/>
          <a:ext cx="1436563" cy="455782"/>
        </a:xfrm>
        <a:custGeom>
          <a:avLst/>
          <a:gdLst/>
          <a:ahLst/>
          <a:cxnLst/>
          <a:rect l="0" t="0" r="0" b="0"/>
          <a:pathLst>
            <a:path>
              <a:moveTo>
                <a:pt x="0" y="0"/>
              </a:moveTo>
              <a:lnTo>
                <a:pt x="0" y="310602"/>
              </a:lnTo>
              <a:lnTo>
                <a:pt x="1436563" y="310602"/>
              </a:lnTo>
              <a:lnTo>
                <a:pt x="1436563" y="45578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50C34-1EA2-4EB2-8F73-AD456DBC1079}">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30727-2928-4EC7-A191-A82B0DD24B63}">
      <dsp:nvSpPr>
        <dsp:cNvPr id="0" name=""/>
        <dsp:cNvSpPr/>
      </dsp:nvSpPr>
      <dsp:spPr>
        <a:xfrm>
          <a:off x="1045517" y="2446862"/>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FDCDC-7059-441C-BA4C-E33CF7627EB4}">
      <dsp:nvSpPr>
        <dsp:cNvPr id="0" name=""/>
        <dsp:cNvSpPr/>
      </dsp:nvSpPr>
      <dsp:spPr>
        <a:xfrm>
          <a:off x="2003226" y="995933"/>
          <a:ext cx="1436563" cy="455782"/>
        </a:xfrm>
        <a:custGeom>
          <a:avLst/>
          <a:gdLst/>
          <a:ahLst/>
          <a:cxnLst/>
          <a:rect l="0" t="0" r="0" b="0"/>
          <a:pathLst>
            <a:path>
              <a:moveTo>
                <a:pt x="1436563" y="0"/>
              </a:moveTo>
              <a:lnTo>
                <a:pt x="1436563" y="310602"/>
              </a:lnTo>
              <a:lnTo>
                <a:pt x="0" y="310602"/>
              </a:lnTo>
              <a:lnTo>
                <a:pt x="0" y="45578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2C91A-0C85-44D1-BF87-37E38DDF7F63}">
      <dsp:nvSpPr>
        <dsp:cNvPr id="0" name=""/>
        <dsp:cNvSpPr/>
      </dsp:nvSpPr>
      <dsp:spPr>
        <a:xfrm>
          <a:off x="2656209" y="786"/>
          <a:ext cx="1567160" cy="99514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BEE85-25C5-46CB-9C71-09D30F321B2F}">
      <dsp:nvSpPr>
        <dsp:cNvPr id="0" name=""/>
        <dsp:cNvSpPr/>
      </dsp:nvSpPr>
      <dsp:spPr>
        <a:xfrm>
          <a:off x="2830338"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SPRÅKNAV</a:t>
          </a:r>
        </a:p>
      </dsp:txBody>
      <dsp:txXfrm>
        <a:off x="2859485" y="195355"/>
        <a:ext cx="1508866" cy="936852"/>
      </dsp:txXfrm>
    </dsp:sp>
    <dsp:sp modelId="{381C8F0D-DCAF-464A-AE52-EB8A6707C3AC}">
      <dsp:nvSpPr>
        <dsp:cNvPr id="0" name=""/>
        <dsp:cNvSpPr/>
      </dsp:nvSpPr>
      <dsp:spPr>
        <a:xfrm>
          <a:off x="1219646" y="1451715"/>
          <a:ext cx="1567160" cy="9951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35535-871F-4C3E-9F4F-9471FBBDF846}">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FÖRSKOLA</a:t>
          </a:r>
        </a:p>
      </dsp:txBody>
      <dsp:txXfrm>
        <a:off x="1422922" y="1646284"/>
        <a:ext cx="1508866" cy="936852"/>
      </dsp:txXfrm>
    </dsp:sp>
    <dsp:sp modelId="{50C39FB5-42A9-44A9-A788-55E4C65BCDE7}">
      <dsp:nvSpPr>
        <dsp:cNvPr id="0" name=""/>
        <dsp:cNvSpPr/>
      </dsp:nvSpPr>
      <dsp:spPr>
        <a:xfrm>
          <a:off x="261937" y="2902644"/>
          <a:ext cx="1567160" cy="9951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900F7-7BB6-46AC-A22C-DEA95561244D}">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LUNDAGÅRD</a:t>
          </a:r>
        </a:p>
        <a:p>
          <a:pPr marL="0" lvl="0" indent="0" algn="ctr" defTabSz="533400">
            <a:lnSpc>
              <a:spcPct val="90000"/>
            </a:lnSpc>
            <a:spcBef>
              <a:spcPct val="0"/>
            </a:spcBef>
            <a:spcAft>
              <a:spcPct val="35000"/>
            </a:spcAft>
            <a:buNone/>
          </a:pPr>
          <a:r>
            <a:rPr lang="sv-SE" sz="1200" kern="1200"/>
            <a:t>BLÅ OCH VIT HEMVIST</a:t>
          </a:r>
        </a:p>
      </dsp:txBody>
      <dsp:txXfrm>
        <a:off x="465213" y="3097213"/>
        <a:ext cx="1508866" cy="936852"/>
      </dsp:txXfrm>
    </dsp:sp>
    <dsp:sp modelId="{5E6BD1A7-7666-40A3-BB87-6E49319230D3}">
      <dsp:nvSpPr>
        <dsp:cNvPr id="0" name=""/>
        <dsp:cNvSpPr/>
      </dsp:nvSpPr>
      <dsp:spPr>
        <a:xfrm>
          <a:off x="2177355" y="2902644"/>
          <a:ext cx="1567160" cy="9951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B9F0A-6A1F-4449-B0F0-32E71BF03133}">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SNÖFLINGAN</a:t>
          </a:r>
        </a:p>
        <a:p>
          <a:pPr marL="0" lvl="0" indent="0" algn="ctr" defTabSz="533400">
            <a:lnSpc>
              <a:spcPct val="90000"/>
            </a:lnSpc>
            <a:spcBef>
              <a:spcPct val="0"/>
            </a:spcBef>
            <a:spcAft>
              <a:spcPct val="35000"/>
            </a:spcAft>
            <a:buNone/>
          </a:pPr>
          <a:r>
            <a:rPr lang="sv-SE" sz="1200" kern="1200"/>
            <a:t>HUBLLUO</a:t>
          </a:r>
        </a:p>
      </dsp:txBody>
      <dsp:txXfrm>
        <a:off x="2380631" y="3097213"/>
        <a:ext cx="1508866" cy="936852"/>
      </dsp:txXfrm>
    </dsp:sp>
    <dsp:sp modelId="{2268F2FA-F2B2-473A-A276-77AAF10E5159}">
      <dsp:nvSpPr>
        <dsp:cNvPr id="0" name=""/>
        <dsp:cNvSpPr/>
      </dsp:nvSpPr>
      <dsp:spPr>
        <a:xfrm>
          <a:off x="4092773" y="1451715"/>
          <a:ext cx="1567160" cy="9951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1F9DF-366D-4F0E-AFAA-C940B48C18CF}">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KOMPETENSCENTRUM FÖR FLERSPRÅKIGHET (KCF)</a:t>
          </a:r>
        </a:p>
      </dsp:txBody>
      <dsp:txXfrm>
        <a:off x="4296049" y="1646284"/>
        <a:ext cx="1508866" cy="936852"/>
      </dsp:txXfrm>
    </dsp:sp>
    <dsp:sp modelId="{00DECB9A-5AD6-4E8A-BA91-DE66AA0B3FD6}">
      <dsp:nvSpPr>
        <dsp:cNvPr id="0" name=""/>
        <dsp:cNvSpPr/>
      </dsp:nvSpPr>
      <dsp:spPr>
        <a:xfrm>
          <a:off x="4092773" y="2902644"/>
          <a:ext cx="1567160" cy="9951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EA4D4-11C9-4937-9292-7A59BAF9633C}">
      <dsp:nvSpPr>
        <dsp:cNvPr id="0" name=""/>
        <dsp:cNvSpPr/>
      </dsp:nvSpPr>
      <dsp:spPr>
        <a:xfrm>
          <a:off x="4266902"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kern="1200"/>
            <a:t>SPRÅKSTÖD I FÖRSKOLAN</a:t>
          </a:r>
        </a:p>
        <a:p>
          <a:pPr marL="0" lvl="0" indent="0" algn="ctr" defTabSz="533400">
            <a:lnSpc>
              <a:spcPct val="90000"/>
            </a:lnSpc>
            <a:spcBef>
              <a:spcPct val="0"/>
            </a:spcBef>
            <a:spcAft>
              <a:spcPct val="35000"/>
            </a:spcAft>
            <a:buNone/>
          </a:pPr>
          <a:r>
            <a:rPr lang="sv-SE" sz="1200" kern="1200"/>
            <a:t>MODERSMÅL F-GY</a:t>
          </a:r>
        </a:p>
        <a:p>
          <a:pPr marL="0" lvl="0" indent="0" algn="ctr" defTabSz="533400">
            <a:lnSpc>
              <a:spcPct val="90000"/>
            </a:lnSpc>
            <a:spcBef>
              <a:spcPct val="0"/>
            </a:spcBef>
            <a:spcAft>
              <a:spcPct val="35000"/>
            </a:spcAft>
            <a:buNone/>
          </a:pPr>
          <a:r>
            <a:rPr lang="sv-SE" sz="1200" kern="1200"/>
            <a:t>SPRÅKDUSCH</a:t>
          </a:r>
        </a:p>
      </dsp:txBody>
      <dsp:txXfrm>
        <a:off x="4296049" y="3097213"/>
        <a:ext cx="1508866" cy="936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6E3EB-FD87-483E-B674-6DEB3A2BCDDB}">
      <dsp:nvSpPr>
        <dsp:cNvPr id="0" name=""/>
        <dsp:cNvSpPr/>
      </dsp:nvSpPr>
      <dsp:spPr>
        <a:xfrm>
          <a:off x="20" y="4517"/>
          <a:ext cx="1922784" cy="6515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sv-SE" sz="1800" kern="1200" dirty="0"/>
            <a:t>Grundskolan       F-klass-9</a:t>
          </a:r>
        </a:p>
      </dsp:txBody>
      <dsp:txXfrm>
        <a:off x="20" y="4517"/>
        <a:ext cx="1922784" cy="651591"/>
      </dsp:txXfrm>
    </dsp:sp>
    <dsp:sp modelId="{DDFB7E6E-E1B0-481D-89D5-47DAD73A98DB}">
      <dsp:nvSpPr>
        <dsp:cNvPr id="0" name=""/>
        <dsp:cNvSpPr/>
      </dsp:nvSpPr>
      <dsp:spPr>
        <a:xfrm>
          <a:off x="20" y="656109"/>
          <a:ext cx="1922784" cy="21524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a:solidFill>
                <a:srgbClr val="000000"/>
              </a:solidFill>
            </a:rPr>
            <a:t>Förstaspråk</a:t>
          </a:r>
        </a:p>
        <a:p>
          <a:pPr marL="171450" lvl="1" indent="-171450" algn="l" defTabSz="711200">
            <a:lnSpc>
              <a:spcPct val="90000"/>
            </a:lnSpc>
            <a:spcBef>
              <a:spcPct val="0"/>
            </a:spcBef>
            <a:spcAft>
              <a:spcPct val="15000"/>
            </a:spcAft>
            <a:buChar char="•"/>
          </a:pPr>
          <a:r>
            <a:rPr lang="sv-SE" sz="1600" kern="1200">
              <a:solidFill>
                <a:srgbClr val="000000"/>
              </a:solidFill>
              <a:latin typeface="+mn-lt"/>
            </a:rPr>
            <a:t>Andraspråk</a:t>
          </a:r>
        </a:p>
        <a:p>
          <a:pPr marL="171450" lvl="1" indent="-171450" algn="l" defTabSz="711200">
            <a:lnSpc>
              <a:spcPct val="90000"/>
            </a:lnSpc>
            <a:spcBef>
              <a:spcPct val="0"/>
            </a:spcBef>
            <a:spcAft>
              <a:spcPct val="15000"/>
            </a:spcAft>
            <a:buChar char="•"/>
          </a:pPr>
          <a:r>
            <a:rPr lang="sv-SE" sz="1600" b="0" i="0" u="none" strike="noStrike" kern="1200">
              <a:solidFill>
                <a:srgbClr val="000000"/>
              </a:solidFill>
              <a:effectLst/>
              <a:latin typeface="+mn-lt"/>
            </a:rPr>
            <a:t>F-3 på elevens skola</a:t>
          </a:r>
          <a:endParaRPr lang="sv-SE" sz="1600" kern="1200">
            <a:solidFill>
              <a:srgbClr val="000000"/>
            </a:solidFill>
            <a:latin typeface="+mn-lt"/>
          </a:endParaRPr>
        </a:p>
        <a:p>
          <a:pPr marL="171450" lvl="1" indent="-171450" algn="l" defTabSz="711200">
            <a:lnSpc>
              <a:spcPct val="90000"/>
            </a:lnSpc>
            <a:spcBef>
              <a:spcPct val="0"/>
            </a:spcBef>
            <a:spcAft>
              <a:spcPct val="15000"/>
            </a:spcAft>
            <a:buChar char="•"/>
          </a:pPr>
          <a:r>
            <a:rPr lang="sv-SE" sz="1600" b="0" i="0" u="none" strike="noStrike" kern="1200">
              <a:solidFill>
                <a:srgbClr val="000000"/>
              </a:solidFill>
              <a:effectLst/>
              <a:latin typeface="+mn-lt"/>
            </a:rPr>
            <a:t>4-9 i grupp. </a:t>
          </a:r>
          <a:r>
            <a:rPr lang="sv-SE" sz="1600" b="0" i="0" u="none" strike="noStrike" kern="1200" err="1">
              <a:solidFill>
                <a:srgbClr val="000000"/>
              </a:solidFill>
              <a:effectLst/>
              <a:latin typeface="+mn-lt"/>
            </a:rPr>
            <a:t>Ev</a:t>
          </a:r>
          <a:r>
            <a:rPr lang="sv-SE" sz="1600" b="0" i="0" u="none" strike="noStrike" kern="1200">
              <a:solidFill>
                <a:srgbClr val="000000"/>
              </a:solidFill>
              <a:effectLst/>
              <a:latin typeface="+mn-lt"/>
            </a:rPr>
            <a:t> på en annan skola.</a:t>
          </a:r>
        </a:p>
      </dsp:txBody>
      <dsp:txXfrm>
        <a:off x="20" y="656109"/>
        <a:ext cx="1922784" cy="2152423"/>
      </dsp:txXfrm>
    </dsp:sp>
    <dsp:sp modelId="{2B28FF57-D317-482A-BF0A-64E09847DC34}">
      <dsp:nvSpPr>
        <dsp:cNvPr id="0" name=""/>
        <dsp:cNvSpPr/>
      </dsp:nvSpPr>
      <dsp:spPr>
        <a:xfrm>
          <a:off x="2191994" y="4517"/>
          <a:ext cx="1922784" cy="6515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sv-SE" sz="1800" kern="1200"/>
            <a:t>Gymnasieskolan</a:t>
          </a:r>
        </a:p>
      </dsp:txBody>
      <dsp:txXfrm>
        <a:off x="2191994" y="4517"/>
        <a:ext cx="1922784" cy="651591"/>
      </dsp:txXfrm>
    </dsp:sp>
    <dsp:sp modelId="{1C23B1C4-C8FA-4474-BC2C-D491AFF6C8D7}">
      <dsp:nvSpPr>
        <dsp:cNvPr id="0" name=""/>
        <dsp:cNvSpPr/>
      </dsp:nvSpPr>
      <dsp:spPr>
        <a:xfrm>
          <a:off x="2191994" y="656109"/>
          <a:ext cx="1922784" cy="21524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a:solidFill>
                <a:srgbClr val="000000"/>
              </a:solidFill>
            </a:rPr>
            <a:t>ML 1</a:t>
          </a:r>
        </a:p>
        <a:p>
          <a:pPr marL="171450" lvl="1" indent="-171450" algn="l" defTabSz="711200">
            <a:lnSpc>
              <a:spcPct val="90000"/>
            </a:lnSpc>
            <a:spcBef>
              <a:spcPct val="0"/>
            </a:spcBef>
            <a:spcAft>
              <a:spcPct val="15000"/>
            </a:spcAft>
            <a:buChar char="•"/>
          </a:pPr>
          <a:r>
            <a:rPr lang="sv-SE" sz="1600" kern="1200">
              <a:solidFill>
                <a:srgbClr val="000000"/>
              </a:solidFill>
            </a:rPr>
            <a:t>ML 2</a:t>
          </a:r>
        </a:p>
        <a:p>
          <a:pPr marL="171450" lvl="1" indent="-171450" algn="l" defTabSz="711200">
            <a:lnSpc>
              <a:spcPct val="90000"/>
            </a:lnSpc>
            <a:spcBef>
              <a:spcPct val="0"/>
            </a:spcBef>
            <a:spcAft>
              <a:spcPct val="15000"/>
            </a:spcAft>
            <a:buChar char="•"/>
          </a:pPr>
          <a:r>
            <a:rPr lang="sv-SE" sz="1600" kern="1200">
              <a:solidFill>
                <a:srgbClr val="000000"/>
              </a:solidFill>
            </a:rPr>
            <a:t>Aktiv tvåspråkighet</a:t>
          </a:r>
        </a:p>
        <a:p>
          <a:pPr marL="171450" lvl="1" indent="-171450" algn="l" defTabSz="711200">
            <a:lnSpc>
              <a:spcPct val="90000"/>
            </a:lnSpc>
            <a:spcBef>
              <a:spcPct val="0"/>
            </a:spcBef>
            <a:spcAft>
              <a:spcPct val="15000"/>
            </a:spcAft>
            <a:buChar char="•"/>
          </a:pPr>
          <a:r>
            <a:rPr lang="sv-SE" sz="1600" kern="1200">
              <a:solidFill>
                <a:srgbClr val="000000"/>
              </a:solidFill>
            </a:rPr>
            <a:t>Undervisning sker i grupp (ML1, ML2 aktiv tvåspråkighet)</a:t>
          </a:r>
        </a:p>
      </dsp:txBody>
      <dsp:txXfrm>
        <a:off x="2191994" y="656109"/>
        <a:ext cx="1922784" cy="21524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3F3A5-328E-469E-92B9-AB95BABC3824}" type="datetimeFigureOut">
              <a:rPr lang="sv-SE" smtClean="0"/>
              <a:t>2022-10-27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91CBD-5959-4A4D-AA16-9FEAD0AF728C}" type="slidenum">
              <a:rPr lang="sv-SE" smtClean="0"/>
              <a:t>‹#›</a:t>
            </a:fld>
            <a:endParaRPr lang="sv-SE"/>
          </a:p>
        </p:txBody>
      </p:sp>
    </p:spTree>
    <p:extLst>
      <p:ext uri="{BB962C8B-B14F-4D97-AF65-F5344CB8AC3E}">
        <p14:creationId xmlns:p14="http://schemas.microsoft.com/office/powerpoint/2010/main" val="52704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En strukturerad dialog är samråd med en långsiktighet. Det är en dialog där man inte alltid börjar om från början. Långsiktigheten kan handla om en årsplanering för samråd där varje samråd lyfter ett specifikt tema som berör minoriteten, till exempel språk och modersmålsundervisning, kultur, förskola eller äldreomsorg. Årsplanen bör ta hänsyn till planerade aktiviteter som rör de nationella minoriteternas rättigheter i alla kommunens eller regionens verksamheter. Mellan samråden kan myndigheten bjuda in till en dialog om en ny fråga blir aktuell</a:t>
            </a:r>
          </a:p>
          <a:p>
            <a:r>
              <a:rPr lang="sv-SE"/>
              <a:t>. </a:t>
            </a:r>
          </a:p>
          <a:p>
            <a:r>
              <a:rPr lang="sv-SE"/>
              <a:t>VAD INNEBÄR EN STRUKTURER AD DIALOG? • I en strukturerad dialog karakteriseras relationen mellan myndighet och minoriteter av långsiktighet, återkommande möten och en hög grad av jämbördighet. • Mötena ska ske på ett systematiskt och välplanerat sätt. • Samråd bör genomföras när myndigheten tar initiativ som påverkar minoriteterna. • Samrådsmötena bör ha en stående punkt på agendan som återkopplar till frågor som diskuterats vid tidigare möte. • Arbetet med att hitta deltagare till samråden ska vara transparent. Läs mer i Nationella minoriteters r</a:t>
            </a:r>
          </a:p>
          <a:p>
            <a:r>
              <a:rPr lang="sv-SE" err="1"/>
              <a:t>ättigheter</a:t>
            </a:r>
            <a:r>
              <a:rPr lang="sv-SE"/>
              <a:t>. En handbok för kommuner och regioner</a:t>
            </a:r>
          </a:p>
          <a:p>
            <a:endParaRPr lang="sv-SE"/>
          </a:p>
          <a:p>
            <a:r>
              <a:rPr lang="sv-SE"/>
              <a:t>• Samråden är planerade i god tid och gärna utifrån en årsplan. • Samråden har ett tydligt syfte. • Deltagare med beslutsmandat är närvarande. • Dagordning skickas ut i god tid. • Det är möjligt att påverka dagordningen. • Diskussionsprotokoll förs så att det är tydligt vem som sagt vad. • Beslutsprocessen är transparent. • Mötesdeltagarna får ekonomisk ersättning för sin medverkan. • Samråden utvärderas i dialog med minoriteterna. Läs mer i Länsstyrelsen och Sametingets rapport Minoritetspolitikens utveckling år 2018, Inflytande och delaktighet – en fördjupning. Rapporten hittar du här: https://www.minoritet.se/5306</a:t>
            </a:r>
          </a:p>
        </p:txBody>
      </p:sp>
      <p:sp>
        <p:nvSpPr>
          <p:cNvPr id="4" name="Platshållare för bildnummer 3"/>
          <p:cNvSpPr>
            <a:spLocks noGrp="1"/>
          </p:cNvSpPr>
          <p:nvPr>
            <p:ph type="sldNum" sz="quarter" idx="5"/>
          </p:nvPr>
        </p:nvSpPr>
        <p:spPr/>
        <p:txBody>
          <a:bodyPr/>
          <a:lstStyle/>
          <a:p>
            <a:fld id="{BA091CBD-5959-4A4D-AA16-9FEAD0AF728C}" type="slidenum">
              <a:rPr lang="sv-SE" smtClean="0"/>
              <a:t>3</a:t>
            </a:fld>
            <a:endParaRPr lang="sv-SE"/>
          </a:p>
        </p:txBody>
      </p:sp>
    </p:spTree>
    <p:extLst>
      <p:ext uri="{BB962C8B-B14F-4D97-AF65-F5344CB8AC3E}">
        <p14:creationId xmlns:p14="http://schemas.microsoft.com/office/powerpoint/2010/main" val="160799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EF1F1ED-1C97-4DAD-848B-3A37DFA8A53D}" type="slidenum">
              <a:rPr lang="sv-SE" smtClean="0"/>
              <a:t>4</a:t>
            </a:fld>
            <a:endParaRPr lang="sv-SE"/>
          </a:p>
        </p:txBody>
      </p:sp>
    </p:spTree>
    <p:extLst>
      <p:ext uri="{BB962C8B-B14F-4D97-AF65-F5344CB8AC3E}">
        <p14:creationId xmlns:p14="http://schemas.microsoft.com/office/powerpoint/2010/main" val="241388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Finska, meänkieli och </a:t>
            </a:r>
            <a:r>
              <a:rPr lang="sv-SE" dirty="0" err="1"/>
              <a:t>umesamiska</a:t>
            </a:r>
            <a:r>
              <a:rPr lang="sv-SE" dirty="0"/>
              <a:t> har ökat </a:t>
            </a:r>
          </a:p>
          <a:p>
            <a:endParaRPr lang="sv-SE" dirty="0"/>
          </a:p>
        </p:txBody>
      </p:sp>
      <p:sp>
        <p:nvSpPr>
          <p:cNvPr id="4" name="Platshållare för bildnummer 3"/>
          <p:cNvSpPr>
            <a:spLocks noGrp="1"/>
          </p:cNvSpPr>
          <p:nvPr>
            <p:ph type="sldNum" sz="quarter" idx="5"/>
          </p:nvPr>
        </p:nvSpPr>
        <p:spPr/>
        <p:txBody>
          <a:bodyPr/>
          <a:lstStyle/>
          <a:p>
            <a:fld id="{BA091CBD-5959-4A4D-AA16-9FEAD0AF728C}" type="slidenum">
              <a:rPr lang="sv-SE" smtClean="0"/>
              <a:t>14</a:t>
            </a:fld>
            <a:endParaRPr lang="sv-SE"/>
          </a:p>
        </p:txBody>
      </p:sp>
    </p:spTree>
    <p:extLst>
      <p:ext uri="{BB962C8B-B14F-4D97-AF65-F5344CB8AC3E}">
        <p14:creationId xmlns:p14="http://schemas.microsoft.com/office/powerpoint/2010/main" val="378851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https://docs.google.com/document/d/1ZwutkN4KWOkk8tvQmgKx8NjszVjcW7ZCI_IZANd63gk/edit</a:t>
            </a:r>
          </a:p>
        </p:txBody>
      </p:sp>
      <p:sp>
        <p:nvSpPr>
          <p:cNvPr id="4" name="Platshållare för bildnummer 3"/>
          <p:cNvSpPr>
            <a:spLocks noGrp="1"/>
          </p:cNvSpPr>
          <p:nvPr>
            <p:ph type="sldNum" sz="quarter" idx="5"/>
          </p:nvPr>
        </p:nvSpPr>
        <p:spPr/>
        <p:txBody>
          <a:bodyPr/>
          <a:lstStyle/>
          <a:p>
            <a:fld id="{BA091CBD-5959-4A4D-AA16-9FEAD0AF728C}" type="slidenum">
              <a:rPr lang="sv-SE" smtClean="0"/>
              <a:t>18</a:t>
            </a:fld>
            <a:endParaRPr lang="sv-SE"/>
          </a:p>
        </p:txBody>
      </p:sp>
    </p:spTree>
    <p:extLst>
      <p:ext uri="{BB962C8B-B14F-4D97-AF65-F5344CB8AC3E}">
        <p14:creationId xmlns:p14="http://schemas.microsoft.com/office/powerpoint/2010/main" val="1728937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9501" y="1437625"/>
            <a:ext cx="5322588" cy="2201205"/>
          </a:xfrm>
          <a:prstGeom prst="rect">
            <a:avLst/>
          </a:prstGeom>
        </p:spPr>
      </p:pic>
      <p:sp>
        <p:nvSpPr>
          <p:cNvPr id="3" name="Rektangel 2"/>
          <p:cNvSpPr/>
          <p:nvPr userDrawn="1"/>
        </p:nvSpPr>
        <p:spPr>
          <a:xfrm>
            <a:off x="23690" y="4450594"/>
            <a:ext cx="1872208"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452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1" y="251547"/>
            <a:ext cx="8323801" cy="517379"/>
          </a:xfrm>
        </p:spPr>
        <p:txBody>
          <a:bodyPr anchor="t" anchorCtr="0">
            <a:noAutofit/>
          </a:bodyPr>
          <a:lstStyle>
            <a:lvl1pPr algn="l">
              <a:defRPr sz="3200" b="0"/>
            </a:lvl1pPr>
          </a:lstStyle>
          <a:p>
            <a:r>
              <a:rPr lang="sv-SE"/>
              <a:t>Klicka här för att ändra rubriken</a:t>
            </a:r>
          </a:p>
        </p:txBody>
      </p:sp>
      <p:sp>
        <p:nvSpPr>
          <p:cNvPr id="7" name="Platshållare för bild 2"/>
          <p:cNvSpPr>
            <a:spLocks noGrp="1"/>
          </p:cNvSpPr>
          <p:nvPr>
            <p:ph type="pic" idx="1"/>
          </p:nvPr>
        </p:nvSpPr>
        <p:spPr>
          <a:xfrm>
            <a:off x="456507" y="1520841"/>
            <a:ext cx="8219902" cy="26710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3"/>
          <p:cNvSpPr>
            <a:spLocks noGrp="1"/>
          </p:cNvSpPr>
          <p:nvPr>
            <p:ph type="body" sz="half" idx="10" hasCustomPrompt="1"/>
          </p:nvPr>
        </p:nvSpPr>
        <p:spPr>
          <a:xfrm>
            <a:off x="347419" y="779246"/>
            <a:ext cx="8308207" cy="467663"/>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Tree>
    <p:extLst>
      <p:ext uri="{BB962C8B-B14F-4D97-AF65-F5344CB8AC3E}">
        <p14:creationId xmlns:p14="http://schemas.microsoft.com/office/powerpoint/2010/main" val="18280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spalt">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337022" y="256743"/>
            <a:ext cx="7812432" cy="425054"/>
          </a:xfrm>
        </p:spPr>
        <p:txBody>
          <a:bodyPr anchor="t" anchorCtr="0">
            <a:noAutofit/>
          </a:bodyPr>
          <a:lstStyle>
            <a:lvl1pPr algn="l">
              <a:defRPr sz="3200" b="0"/>
            </a:lvl1pPr>
          </a:lstStyle>
          <a:p>
            <a:r>
              <a:rPr lang="sv-SE"/>
              <a:t>Klicka här för att ändra rubriken</a:t>
            </a:r>
          </a:p>
        </p:txBody>
      </p:sp>
      <p:sp>
        <p:nvSpPr>
          <p:cNvPr id="8" name="Platshållare för innehåll 2"/>
          <p:cNvSpPr>
            <a:spLocks noGrp="1"/>
          </p:cNvSpPr>
          <p:nvPr>
            <p:ph sz="half" idx="1" hasCustomPrompt="1"/>
          </p:nvPr>
        </p:nvSpPr>
        <p:spPr>
          <a:xfrm>
            <a:off x="350807" y="951570"/>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a:t>Klicka för att ändra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p:cNvSpPr>
            <a:spLocks noGrp="1"/>
          </p:cNvSpPr>
          <p:nvPr>
            <p:ph sz="half" idx="10" hasCustomPrompt="1"/>
          </p:nvPr>
        </p:nvSpPr>
        <p:spPr>
          <a:xfrm>
            <a:off x="4716016" y="951570"/>
            <a:ext cx="3812232" cy="3240360"/>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sz="2000"/>
            </a:lvl2pPr>
            <a:lvl3pPr>
              <a:lnSpc>
                <a:spcPct val="130000"/>
              </a:lnSpc>
              <a:spcBef>
                <a:spcPts val="0"/>
              </a:spcBef>
              <a:spcAft>
                <a:spcPts val="600"/>
              </a:spcAft>
              <a:defRPr sz="1800"/>
            </a:lvl3pPr>
            <a:lvl4pPr marL="1600200" indent="-228600">
              <a:lnSpc>
                <a:spcPct val="130000"/>
              </a:lnSpc>
              <a:spcBef>
                <a:spcPts val="0"/>
              </a:spcBef>
              <a:spcAft>
                <a:spcPts val="600"/>
              </a:spcAft>
              <a:buFont typeface="Arial" panose="020B0604020202020204" pitchFamily="34" charset="0"/>
              <a:buChar char="•"/>
              <a:defRPr sz="1600"/>
            </a:lvl4pPr>
            <a:lvl5pPr marL="2057400" indent="-228600">
              <a:lnSpc>
                <a:spcPct val="130000"/>
              </a:lnSpc>
              <a:spcBef>
                <a:spcPts val="0"/>
              </a:spcBef>
              <a:spcAft>
                <a:spcPts val="600"/>
              </a:spcAft>
              <a:buFont typeface="Arial" panose="020B0604020202020204" pitchFamily="34" charset="0"/>
              <a:buChar char="•"/>
              <a:defRPr sz="1400"/>
            </a:lvl5pPr>
            <a:lvl6pPr>
              <a:defRPr sz="1800"/>
            </a:lvl6pPr>
            <a:lvl7pPr>
              <a:defRPr sz="1800"/>
            </a:lvl7pPr>
            <a:lvl8pPr>
              <a:defRPr sz="1800"/>
            </a:lvl8pPr>
            <a:lvl9pPr>
              <a:defRPr sz="1800"/>
            </a:lvl9pPr>
          </a:lstStyle>
          <a:p>
            <a:pPr lvl="0"/>
            <a:r>
              <a:rPr lang="sv-SE"/>
              <a:t>Klicka för att ändra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1216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41403" y="3136582"/>
            <a:ext cx="7812432" cy="495046"/>
          </a:xfrm>
        </p:spPr>
        <p:txBody>
          <a:bodyPr anchor="t" anchorCtr="0">
            <a:noAutofit/>
          </a:bodyPr>
          <a:lstStyle>
            <a:lvl1pPr algn="l">
              <a:defRPr sz="3200" b="0"/>
            </a:lvl1pPr>
          </a:lstStyle>
          <a:p>
            <a:r>
              <a:rPr lang="sv-SE"/>
              <a:t>Klicka här för att ändra rubrik</a:t>
            </a:r>
          </a:p>
        </p:txBody>
      </p:sp>
      <p:sp>
        <p:nvSpPr>
          <p:cNvPr id="3" name="Platshållare för bild 2"/>
          <p:cNvSpPr>
            <a:spLocks noGrp="1"/>
          </p:cNvSpPr>
          <p:nvPr>
            <p:ph type="pic" idx="1"/>
          </p:nvPr>
        </p:nvSpPr>
        <p:spPr>
          <a:xfrm>
            <a:off x="461702" y="151637"/>
            <a:ext cx="7812432" cy="2916324"/>
          </a:xfrm>
        </p:spPr>
        <p:txBody>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hasCustomPrompt="1"/>
          </p:nvPr>
        </p:nvSpPr>
        <p:spPr>
          <a:xfrm>
            <a:off x="351810" y="3723773"/>
            <a:ext cx="7812432" cy="4741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a:t>
            </a:r>
          </a:p>
        </p:txBody>
      </p:sp>
    </p:spTree>
    <p:extLst>
      <p:ext uri="{BB962C8B-B14F-4D97-AF65-F5344CB8AC3E}">
        <p14:creationId xmlns:p14="http://schemas.microsoft.com/office/powerpoint/2010/main" val="250752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4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24/2 2015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pic>
        <p:nvPicPr>
          <p:cNvPr id="7" name="Platshållare för innehåll 3" descr="UK_Årshjul_bild.ai"/>
          <p:cNvPicPr>
            <a:picLocks noChangeAspect="1"/>
          </p:cNvPicPr>
          <p:nvPr userDrawn="1"/>
        </p:nvPicPr>
        <p:blipFill rotWithShape="1">
          <a:blip r:embed="rId2">
            <a:extLst>
              <a:ext uri="{28A0092B-C50C-407E-A947-70E740481C1C}">
                <a14:useLocalDpi xmlns:a14="http://schemas.microsoft.com/office/drawing/2010/main" val="0"/>
              </a:ext>
            </a:extLst>
          </a:blip>
          <a:srcRect l="27446" t="19295" r="27762" b="17878"/>
          <a:stretch/>
        </p:blipFill>
        <p:spPr>
          <a:xfrm>
            <a:off x="2155756" y="937276"/>
            <a:ext cx="4397445" cy="3268949"/>
          </a:xfrm>
          <a:prstGeom prst="rect">
            <a:avLst/>
          </a:prstGeom>
        </p:spPr>
      </p:pic>
    </p:spTree>
    <p:extLst>
      <p:ext uri="{BB962C8B-B14F-4D97-AF65-F5344CB8AC3E}">
        <p14:creationId xmlns:p14="http://schemas.microsoft.com/office/powerpoint/2010/main" val="345178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ktionsrubrik">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251520" y="2233831"/>
            <a:ext cx="8640960" cy="949977"/>
          </a:xfrm>
        </p:spPr>
        <p:txBody>
          <a:bodyPr anchor="t" anchorCtr="0">
            <a:noAutofit/>
          </a:bodyPr>
          <a:lstStyle>
            <a:lvl1pPr algn="ctr">
              <a:lnSpc>
                <a:spcPct val="100000"/>
              </a:lnSpc>
              <a:defRPr sz="5400" b="0"/>
            </a:lvl1pPr>
          </a:lstStyle>
          <a:p>
            <a:r>
              <a:rPr lang="sv-SE"/>
              <a:t>Introduktionsrubrik</a:t>
            </a:r>
          </a:p>
        </p:txBody>
      </p:sp>
    </p:spTree>
    <p:extLst>
      <p:ext uri="{BB962C8B-B14F-4D97-AF65-F5344CB8AC3E}">
        <p14:creationId xmlns:p14="http://schemas.microsoft.com/office/powerpoint/2010/main" val="5625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ga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0" y="0"/>
            <a:ext cx="9144000" cy="2912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327354" y="1044279"/>
            <a:ext cx="3491952" cy="1669792"/>
          </a:xfrm>
        </p:spPr>
        <p:txBody>
          <a:bodyPr>
            <a:normAutofit/>
          </a:bodyPr>
          <a:lstStyle>
            <a:lvl1pPr>
              <a:lnSpc>
                <a:spcPct val="100000"/>
              </a:lnSpc>
              <a:defRPr sz="3600">
                <a:solidFill>
                  <a:schemeClr val="bg1"/>
                </a:solidFill>
              </a:defRPr>
            </a:lvl1pPr>
          </a:lstStyle>
          <a:p>
            <a:r>
              <a:rPr lang="sv-SE"/>
              <a:t>En beskrivande rubrik</a:t>
            </a:r>
          </a:p>
        </p:txBody>
      </p:sp>
      <p:pic>
        <p:nvPicPr>
          <p:cNvPr id="5" name="Bildobjekt 4"/>
          <p:cNvPicPr>
            <a:picLocks noChangeAspect="1"/>
          </p:cNvPicPr>
          <p:nvPr userDrawn="1"/>
        </p:nvPicPr>
        <p:blipFill rotWithShape="1">
          <a:blip r:embed="rId2">
            <a:extLst>
              <a:ext uri="{28A0092B-C50C-407E-A947-70E740481C1C}">
                <a14:useLocalDpi xmlns:a14="http://schemas.microsoft.com/office/drawing/2010/main" val="0"/>
              </a:ext>
            </a:extLst>
          </a:blip>
          <a:srcRect t="6048"/>
          <a:stretch/>
        </p:blipFill>
        <p:spPr>
          <a:xfrm>
            <a:off x="4570040" y="2912364"/>
            <a:ext cx="4570040" cy="1387578"/>
          </a:xfrm>
          <a:prstGeom prst="rect">
            <a:avLst/>
          </a:prstGeom>
        </p:spPr>
      </p:pic>
      <p:sp>
        <p:nvSpPr>
          <p:cNvPr id="7" name="Rektangel 6"/>
          <p:cNvSpPr/>
          <p:nvPr userDrawn="1"/>
        </p:nvSpPr>
        <p:spPr>
          <a:xfrm>
            <a:off x="0" y="2912364"/>
            <a:ext cx="4570040" cy="1387578"/>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3"/>
          <p:cNvSpPr>
            <a:spLocks noGrp="1"/>
          </p:cNvSpPr>
          <p:nvPr>
            <p:ph type="body" sz="half" idx="2" hasCustomPrompt="1"/>
          </p:nvPr>
        </p:nvSpPr>
        <p:spPr>
          <a:xfrm>
            <a:off x="378507" y="3111810"/>
            <a:ext cx="3918134"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10" name="Platshållare för text 3"/>
          <p:cNvSpPr>
            <a:spLocks noGrp="1"/>
          </p:cNvSpPr>
          <p:nvPr>
            <p:ph type="body" sz="half" idx="10" hasCustomPrompt="1"/>
          </p:nvPr>
        </p:nvSpPr>
        <p:spPr>
          <a:xfrm>
            <a:off x="4966858" y="3111810"/>
            <a:ext cx="3730333" cy="1080120"/>
          </a:xfrm>
        </p:spPr>
        <p:txBody>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273017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ående stor bild">
    <p:spTree>
      <p:nvGrpSpPr>
        <p:cNvPr id="1" name=""/>
        <p:cNvGrpSpPr/>
        <p:nvPr/>
      </p:nvGrpSpPr>
      <p:grpSpPr>
        <a:xfrm>
          <a:off x="0" y="0"/>
          <a:ext cx="0" cy="0"/>
          <a:chOff x="0" y="0"/>
          <a:chExt cx="0" cy="0"/>
        </a:xfrm>
      </p:grpSpPr>
      <p:sp>
        <p:nvSpPr>
          <p:cNvPr id="8" name="Platshållare för bild 2"/>
          <p:cNvSpPr>
            <a:spLocks noGrp="1"/>
          </p:cNvSpPr>
          <p:nvPr>
            <p:ph type="pic" idx="1"/>
          </p:nvPr>
        </p:nvSpPr>
        <p:spPr>
          <a:xfrm>
            <a:off x="4570040" y="0"/>
            <a:ext cx="457396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32" r="10717" b="32976"/>
          <a:stretch/>
        </p:blipFill>
        <p:spPr>
          <a:xfrm>
            <a:off x="736" y="0"/>
            <a:ext cx="4569305" cy="2571750"/>
          </a:xfrm>
          <a:prstGeom prst="rect">
            <a:avLst/>
          </a:prstGeom>
        </p:spPr>
      </p:pic>
      <p:sp>
        <p:nvSpPr>
          <p:cNvPr id="2" name="Rubrik 1"/>
          <p:cNvSpPr>
            <a:spLocks noGrp="1"/>
          </p:cNvSpPr>
          <p:nvPr>
            <p:ph type="title" hasCustomPrompt="1"/>
          </p:nvPr>
        </p:nvSpPr>
        <p:spPr>
          <a:xfrm>
            <a:off x="354101" y="945683"/>
            <a:ext cx="3491952" cy="846749"/>
          </a:xfrm>
        </p:spPr>
        <p:txBody>
          <a:bodyPr>
            <a:noAutofit/>
          </a:bodyPr>
          <a:lstStyle>
            <a:lvl1pPr>
              <a:defRPr sz="3200">
                <a:solidFill>
                  <a:schemeClr val="bg1"/>
                </a:solidFill>
              </a:defRPr>
            </a:lvl1pPr>
          </a:lstStyle>
          <a:p>
            <a:r>
              <a:rPr lang="sv-SE"/>
              <a:t>En beskrivande rubrik</a:t>
            </a:r>
          </a:p>
        </p:txBody>
      </p:sp>
      <p:sp>
        <p:nvSpPr>
          <p:cNvPr id="7" name="Rektangel 6"/>
          <p:cNvSpPr/>
          <p:nvPr userDrawn="1"/>
        </p:nvSpPr>
        <p:spPr>
          <a:xfrm>
            <a:off x="0" y="2571750"/>
            <a:ext cx="4570040" cy="1728192"/>
          </a:xfrm>
          <a:prstGeom prst="rect">
            <a:avLst/>
          </a:prstGeom>
          <a:solidFill>
            <a:srgbClr val="D1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3"/>
          <p:cNvSpPr>
            <a:spLocks noGrp="1"/>
          </p:cNvSpPr>
          <p:nvPr>
            <p:ph type="body" sz="half" idx="2" hasCustomPrompt="1"/>
          </p:nvPr>
        </p:nvSpPr>
        <p:spPr>
          <a:xfrm>
            <a:off x="373312" y="2787773"/>
            <a:ext cx="3928524" cy="1301049"/>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Tree>
    <p:extLst>
      <p:ext uri="{BB962C8B-B14F-4D97-AF65-F5344CB8AC3E}">
        <p14:creationId xmlns:p14="http://schemas.microsoft.com/office/powerpoint/2010/main" val="2224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2"/>
          <p:cNvSpPr>
            <a:spLocks noGrp="1"/>
          </p:cNvSpPr>
          <p:nvPr>
            <p:ph type="pic" idx="1"/>
          </p:nvPr>
        </p:nvSpPr>
        <p:spPr>
          <a:xfrm>
            <a:off x="0" y="0"/>
            <a:ext cx="9144000" cy="4299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p:cNvSpPr>
            <a:spLocks noGrp="1"/>
          </p:cNvSpPr>
          <p:nvPr>
            <p:ph type="title" hasCustomPrompt="1"/>
          </p:nvPr>
        </p:nvSpPr>
        <p:spPr>
          <a:xfrm>
            <a:off x="333320" y="1616530"/>
            <a:ext cx="3702860" cy="1080120"/>
          </a:xfrm>
        </p:spPr>
        <p:txBody>
          <a:bodyPr>
            <a:normAutofit/>
          </a:bodyPr>
          <a:lstStyle>
            <a:lvl1pPr>
              <a:defRPr sz="3200">
                <a:solidFill>
                  <a:schemeClr val="bg1"/>
                </a:solidFill>
              </a:defRPr>
            </a:lvl1pPr>
          </a:lstStyle>
          <a:p>
            <a:r>
              <a:rPr lang="sv-SE"/>
              <a:t>En beskrivande rubrik</a:t>
            </a:r>
          </a:p>
        </p:txBody>
      </p:sp>
    </p:spTree>
    <p:extLst>
      <p:ext uri="{BB962C8B-B14F-4D97-AF65-F5344CB8AC3E}">
        <p14:creationId xmlns:p14="http://schemas.microsoft.com/office/powerpoint/2010/main" val="189244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platta">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 t="18863" r="10717" b="68677"/>
          <a:stretch/>
        </p:blipFill>
        <p:spPr>
          <a:xfrm>
            <a:off x="0" y="0"/>
            <a:ext cx="9138610" cy="956626"/>
          </a:xfrm>
          <a:prstGeom prst="rect">
            <a:avLst/>
          </a:prstGeom>
        </p:spPr>
      </p:pic>
      <p:sp>
        <p:nvSpPr>
          <p:cNvPr id="2" name="Rubrik 1"/>
          <p:cNvSpPr>
            <a:spLocks noGrp="1"/>
          </p:cNvSpPr>
          <p:nvPr>
            <p:ph type="title" hasCustomPrompt="1"/>
          </p:nvPr>
        </p:nvSpPr>
        <p:spPr>
          <a:xfrm>
            <a:off x="354100" y="249492"/>
            <a:ext cx="8099693" cy="486054"/>
          </a:xfrm>
        </p:spPr>
        <p:txBody>
          <a:bodyPr>
            <a:noAutofit/>
          </a:bodyPr>
          <a:lstStyle>
            <a:lvl1pPr>
              <a:defRPr sz="3200">
                <a:solidFill>
                  <a:schemeClr val="bg1"/>
                </a:solidFill>
              </a:defRPr>
            </a:lvl1pPr>
          </a:lstStyle>
          <a:p>
            <a:r>
              <a:rPr lang="sv-SE"/>
              <a:t>En beskrivande rubrik</a:t>
            </a:r>
          </a:p>
        </p:txBody>
      </p:sp>
      <p:sp>
        <p:nvSpPr>
          <p:cNvPr id="9" name="Platshållare för text 3"/>
          <p:cNvSpPr>
            <a:spLocks noGrp="1"/>
          </p:cNvSpPr>
          <p:nvPr>
            <p:ph type="body" sz="half" idx="2" hasCustomPrompt="1"/>
          </p:nvPr>
        </p:nvSpPr>
        <p:spPr>
          <a:xfrm>
            <a:off x="373312" y="1059582"/>
            <a:ext cx="3692152" cy="108012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Text</a:t>
            </a:r>
          </a:p>
        </p:txBody>
      </p:sp>
      <p:sp>
        <p:nvSpPr>
          <p:cNvPr id="6" name="Platshållare för bild 2"/>
          <p:cNvSpPr>
            <a:spLocks noGrp="1"/>
          </p:cNvSpPr>
          <p:nvPr>
            <p:ph type="pic" idx="1"/>
          </p:nvPr>
        </p:nvSpPr>
        <p:spPr>
          <a:xfrm>
            <a:off x="5004048" y="1059582"/>
            <a:ext cx="3384376" cy="3240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13987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80" y="1025651"/>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
        <p:nvSpPr>
          <p:cNvPr id="8" name="Rubrik 1"/>
          <p:cNvSpPr>
            <a:spLocks noGrp="1"/>
          </p:cNvSpPr>
          <p:nvPr>
            <p:ph type="title" hasCustomPrompt="1"/>
          </p:nvPr>
        </p:nvSpPr>
        <p:spPr>
          <a:xfrm>
            <a:off x="331827" y="241157"/>
            <a:ext cx="7812432" cy="662857"/>
          </a:xfrm>
        </p:spPr>
        <p:txBody>
          <a:bodyPr anchor="t" anchorCtr="0">
            <a:noAutofit/>
          </a:bodyPr>
          <a:lstStyle>
            <a:lvl1pPr algn="l">
              <a:defRPr sz="3200" b="0"/>
            </a:lvl1pPr>
          </a:lstStyle>
          <a:p>
            <a:r>
              <a:rPr lang="sv-SE"/>
              <a:t>Klicka här för att ändra rubriken</a:t>
            </a:r>
          </a:p>
        </p:txBody>
      </p:sp>
    </p:spTree>
    <p:extLst>
      <p:ext uri="{BB962C8B-B14F-4D97-AF65-F5344CB8AC3E}">
        <p14:creationId xmlns:p14="http://schemas.microsoft.com/office/powerpoint/2010/main" val="264842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text med puff">
    <p:spTree>
      <p:nvGrpSpPr>
        <p:cNvPr id="1" name=""/>
        <p:cNvGrpSpPr/>
        <p:nvPr/>
      </p:nvGrpSpPr>
      <p:grpSpPr>
        <a:xfrm>
          <a:off x="0" y="0"/>
          <a:ext cx="0" cy="0"/>
          <a:chOff x="0" y="0"/>
          <a:chExt cx="0" cy="0"/>
        </a:xfrm>
      </p:grpSpPr>
      <p:sp>
        <p:nvSpPr>
          <p:cNvPr id="19" name="Platshållare för text 3"/>
          <p:cNvSpPr>
            <a:spLocks noGrp="1"/>
          </p:cNvSpPr>
          <p:nvPr>
            <p:ph type="body" sz="half" idx="10" hasCustomPrompt="1"/>
          </p:nvPr>
        </p:nvSpPr>
        <p:spPr>
          <a:xfrm>
            <a:off x="348580" y="1025651"/>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texten</a:t>
            </a:r>
          </a:p>
        </p:txBody>
      </p:sp>
      <p:sp>
        <p:nvSpPr>
          <p:cNvPr id="8" name="Rubrik 1"/>
          <p:cNvSpPr>
            <a:spLocks noGrp="1"/>
          </p:cNvSpPr>
          <p:nvPr>
            <p:ph type="title" hasCustomPrompt="1"/>
          </p:nvPr>
        </p:nvSpPr>
        <p:spPr>
          <a:xfrm>
            <a:off x="331827" y="241157"/>
            <a:ext cx="7812432" cy="662857"/>
          </a:xfrm>
        </p:spPr>
        <p:txBody>
          <a:bodyPr anchor="t" anchorCtr="0">
            <a:noAutofit/>
          </a:bodyPr>
          <a:lstStyle>
            <a:lvl1pPr algn="l">
              <a:defRPr sz="3200" b="0"/>
            </a:lvl1pPr>
          </a:lstStyle>
          <a:p>
            <a:r>
              <a:rPr lang="sv-SE"/>
              <a:t>Klicka här för att ändra rubriken</a:t>
            </a:r>
          </a:p>
        </p:txBody>
      </p:sp>
      <p:pic>
        <p:nvPicPr>
          <p:cNvPr id="4" name="Bildobjekt 3">
            <a:extLst>
              <a:ext uri="{FF2B5EF4-FFF2-40B4-BE49-F238E27FC236}">
                <a16:creationId xmlns:a16="http://schemas.microsoft.com/office/drawing/2014/main" id="{4266CD5E-7263-42D8-A4D8-17CBE060D8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8856" y="1883094"/>
            <a:ext cx="1958984" cy="1958984"/>
          </a:xfrm>
          <a:prstGeom prst="rect">
            <a:avLst/>
          </a:prstGeom>
        </p:spPr>
      </p:pic>
      <p:sp>
        <p:nvSpPr>
          <p:cNvPr id="5" name="textruta 4">
            <a:extLst>
              <a:ext uri="{FF2B5EF4-FFF2-40B4-BE49-F238E27FC236}">
                <a16:creationId xmlns:a16="http://schemas.microsoft.com/office/drawing/2014/main" id="{0ABA2D7E-24E1-4433-A42D-82F7FA0969C3}"/>
              </a:ext>
            </a:extLst>
          </p:cNvPr>
          <p:cNvSpPr txBox="1"/>
          <p:nvPr userDrawn="1"/>
        </p:nvSpPr>
        <p:spPr>
          <a:xfrm rot="-660000">
            <a:off x="7030143" y="2426882"/>
            <a:ext cx="1593133" cy="1354217"/>
          </a:xfrm>
          <a:prstGeom prst="rect">
            <a:avLst/>
          </a:prstGeom>
          <a:noFill/>
        </p:spPr>
        <p:txBody>
          <a:bodyPr wrap="square" rtlCol="0">
            <a:spAutoFit/>
          </a:bodyPr>
          <a:lstStyle/>
          <a:p>
            <a:pPr algn="ctr" rtl="0"/>
            <a:r>
              <a:rPr lang="sv-SE" sz="3200" b="1" i="1" u="none" strike="noStrike" kern="1200" baseline="30000" err="1">
                <a:solidFill>
                  <a:schemeClr val="bg1"/>
                </a:solidFill>
                <a:latin typeface="+mn-lt"/>
                <a:ea typeface="+mn-ea"/>
                <a:cs typeface="+mn-cs"/>
              </a:rPr>
              <a:t>Lorem</a:t>
            </a:r>
            <a:br>
              <a:rPr lang="sv-SE" sz="3200" b="1" i="1" u="none" strike="noStrike" kern="1200" baseline="30000">
                <a:solidFill>
                  <a:schemeClr val="bg1"/>
                </a:solidFill>
                <a:latin typeface="+mn-lt"/>
                <a:ea typeface="+mn-ea"/>
                <a:cs typeface="+mn-cs"/>
              </a:rPr>
            </a:br>
            <a:r>
              <a:rPr lang="sv-SE" sz="3200" b="1" i="1" u="none" strike="noStrike" kern="1200" baseline="30000" err="1">
                <a:solidFill>
                  <a:schemeClr val="bg1"/>
                </a:solidFill>
                <a:latin typeface="+mn-lt"/>
                <a:ea typeface="+mn-ea"/>
                <a:cs typeface="+mn-cs"/>
              </a:rPr>
              <a:t>adipisicing</a:t>
            </a:r>
            <a:br>
              <a:rPr lang="sv-SE" sz="3200" b="1" i="1" u="none" strike="noStrike" kern="1200" baseline="30000">
                <a:solidFill>
                  <a:schemeClr val="bg1"/>
                </a:solidFill>
                <a:latin typeface="+mn-lt"/>
                <a:ea typeface="+mn-ea"/>
                <a:cs typeface="+mn-cs"/>
              </a:rPr>
            </a:br>
            <a:r>
              <a:rPr lang="sv-SE" sz="3200" b="1" i="1" u="none" strike="noStrike" kern="1200" baseline="30000" err="1">
                <a:solidFill>
                  <a:schemeClr val="bg1"/>
                </a:solidFill>
                <a:latin typeface="+mn-lt"/>
                <a:ea typeface="+mn-ea"/>
                <a:cs typeface="+mn-cs"/>
              </a:rPr>
              <a:t>amet</a:t>
            </a:r>
            <a:br>
              <a:rPr lang="sv-SE" sz="1800" b="1" i="1" u="none" strike="noStrike" kern="1200" baseline="30000">
                <a:solidFill>
                  <a:schemeClr val="tx1"/>
                </a:solidFill>
                <a:latin typeface="+mn-lt"/>
                <a:ea typeface="+mn-ea"/>
                <a:cs typeface="+mn-cs"/>
              </a:rPr>
            </a:br>
            <a:endParaRPr lang="sv-SE"/>
          </a:p>
        </p:txBody>
      </p:sp>
    </p:spTree>
    <p:extLst>
      <p:ext uri="{BB962C8B-B14F-4D97-AF65-F5344CB8AC3E}">
        <p14:creationId xmlns:p14="http://schemas.microsoft.com/office/powerpoint/2010/main" val="357249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7" name="Rubrik 1"/>
          <p:cNvSpPr>
            <a:spLocks noGrp="1"/>
          </p:cNvSpPr>
          <p:nvPr>
            <p:ph type="title" hasCustomPrompt="1"/>
          </p:nvPr>
        </p:nvSpPr>
        <p:spPr>
          <a:xfrm>
            <a:off x="337022" y="406300"/>
            <a:ext cx="7812432" cy="425054"/>
          </a:xfrm>
        </p:spPr>
        <p:txBody>
          <a:bodyPr anchor="b">
            <a:noAutofit/>
          </a:bodyPr>
          <a:lstStyle>
            <a:lvl1pPr algn="l">
              <a:defRPr sz="3200" b="0"/>
            </a:lvl1pPr>
          </a:lstStyle>
          <a:p>
            <a:r>
              <a:rPr lang="sv-SE"/>
              <a:t>Klicka här för att ändra rubriken</a:t>
            </a:r>
          </a:p>
        </p:txBody>
      </p:sp>
      <p:sp>
        <p:nvSpPr>
          <p:cNvPr id="5" name="Platshållare för innehåll 2"/>
          <p:cNvSpPr>
            <a:spLocks noGrp="1"/>
          </p:cNvSpPr>
          <p:nvPr>
            <p:ph idx="1"/>
          </p:nvPr>
        </p:nvSpPr>
        <p:spPr>
          <a:xfrm>
            <a:off x="352607" y="735546"/>
            <a:ext cx="7812432" cy="3456384"/>
          </a:xfrm>
        </p:spPr>
        <p:txBody>
          <a:bodyPr/>
          <a:lstStyle>
            <a:lvl1pPr marL="0" indent="0">
              <a:buNone/>
              <a:defRPr sz="2000"/>
            </a:lvl1pPr>
            <a:lvl2pPr marL="742950" indent="-285750">
              <a:lnSpc>
                <a:spcPct val="130000"/>
              </a:lnSpc>
              <a:spcBef>
                <a:spcPts val="0"/>
              </a:spcBef>
              <a:spcAft>
                <a:spcPts val="600"/>
              </a:spcAft>
              <a:buFont typeface="Arial" panose="020B0604020202020204" pitchFamily="34" charset="0"/>
              <a:buChar char="•"/>
              <a:defRPr/>
            </a:lvl2pPr>
            <a:lvl3pPr>
              <a:lnSpc>
                <a:spcPct val="130000"/>
              </a:lnSpc>
              <a:spcBef>
                <a:spcPts val="0"/>
              </a:spcBef>
              <a:spcAft>
                <a:spcPts val="600"/>
              </a:spcAft>
              <a:defRPr/>
            </a:lvl3pPr>
            <a:lvl4pPr marL="1600200" indent="-228600">
              <a:lnSpc>
                <a:spcPct val="130000"/>
              </a:lnSpc>
              <a:spcBef>
                <a:spcPts val="0"/>
              </a:spcBef>
              <a:spcAft>
                <a:spcPts val="600"/>
              </a:spcAft>
              <a:buFont typeface="Arial" panose="020B0604020202020204" pitchFamily="34" charset="0"/>
              <a:buChar char="•"/>
              <a:defRPr/>
            </a:lvl4pPr>
            <a:lvl5pPr marL="2057400" indent="-228600">
              <a:lnSpc>
                <a:spcPct val="130000"/>
              </a:lnSpc>
              <a:spcBef>
                <a:spcPts val="0"/>
              </a:spcBef>
              <a:spcAft>
                <a:spcPts val="600"/>
              </a:spcAft>
              <a:buFont typeface="Arial" panose="020B0604020202020204"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3110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2474" y="251548"/>
            <a:ext cx="8013576" cy="714807"/>
          </a:xfrm>
          <a:prstGeom prst="rect">
            <a:avLst/>
          </a:prstGeom>
        </p:spPr>
        <p:txBody>
          <a:bodyPr vert="horz" lIns="91440" tIns="45720" rIns="91440" bIns="45720" rtlCol="0" anchor="t" anchorCtr="0">
            <a:normAutofit/>
          </a:bodyPr>
          <a:lstStyle/>
          <a:p>
            <a:r>
              <a:rPr lang="sv-SE"/>
              <a:t>Klicka här för att ändra rubriken</a:t>
            </a:r>
          </a:p>
        </p:txBody>
      </p:sp>
      <p:sp>
        <p:nvSpPr>
          <p:cNvPr id="3" name="Platshållare för text 2"/>
          <p:cNvSpPr>
            <a:spLocks noGrp="1"/>
          </p:cNvSpPr>
          <p:nvPr>
            <p:ph type="body" idx="1"/>
          </p:nvPr>
        </p:nvSpPr>
        <p:spPr>
          <a:xfrm>
            <a:off x="352578" y="1007522"/>
            <a:ext cx="8003232" cy="3078342"/>
          </a:xfrm>
          <a:prstGeom prst="rect">
            <a:avLst/>
          </a:prstGeom>
        </p:spPr>
        <p:txBody>
          <a:bodyPr vert="horz" lIns="91440" tIns="45720" rIns="91440" bIns="45720" rtlCol="0">
            <a:noAutofit/>
          </a:bodyPr>
          <a:lstStyle/>
          <a:p>
            <a:pPr lvl="0"/>
            <a:r>
              <a:rPr lang="sv-SE"/>
              <a:t>Klicka här för att ändra 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17F6FA0B-B1DF-4FFD-BC93-048BB07B2D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05409" y="4502440"/>
            <a:ext cx="996686" cy="410400"/>
          </a:xfrm>
          <a:prstGeom prst="rect">
            <a:avLst/>
          </a:prstGeom>
        </p:spPr>
      </p:pic>
    </p:spTree>
    <p:extLst>
      <p:ext uri="{BB962C8B-B14F-4D97-AF65-F5344CB8AC3E}">
        <p14:creationId xmlns:p14="http://schemas.microsoft.com/office/powerpoint/2010/main" val="2553579468"/>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4" r:id="rId4"/>
    <p:sldLayoutId id="2147483670" r:id="rId5"/>
    <p:sldLayoutId id="2147483671" r:id="rId6"/>
    <p:sldLayoutId id="2147483649" r:id="rId7"/>
    <p:sldLayoutId id="2147483673" r:id="rId8"/>
    <p:sldLayoutId id="2147483668" r:id="rId9"/>
    <p:sldLayoutId id="2147483666" r:id="rId10"/>
    <p:sldLayoutId id="2147483669" r:id="rId11"/>
    <p:sldLayoutId id="2147483657" r:id="rId12"/>
    <p:sldLayoutId id="2147483655" r:id="rId13"/>
    <p:sldLayoutId id="2147483674" r:id="rId14"/>
  </p:sldLayoutIdLst>
  <p:txStyles>
    <p:titleStyle>
      <a:lvl1pPr marL="0" indent="0" algn="l" defTabSz="914400" rtl="0" eaLnBrk="1" latinLnBrk="0" hangingPunct="1">
        <a:lnSpc>
          <a:spcPct val="100000"/>
        </a:lnSpc>
        <a:spcBef>
          <a:spcPct val="0"/>
        </a:spcBef>
        <a:spcAft>
          <a:spcPts val="600"/>
        </a:spcAft>
        <a:buNone/>
        <a:defRPr sz="3200" b="0" kern="1200">
          <a:solidFill>
            <a:schemeClr val="tx1"/>
          </a:solidFill>
          <a:latin typeface="+mj-lt"/>
          <a:ea typeface="+mj-ea"/>
          <a:cs typeface="Arial" pitchFamily="34" charset="0"/>
        </a:defRPr>
      </a:lvl1pPr>
    </p:titleStyle>
    <p:bodyStyle>
      <a:lvl1pPr marL="342900" indent="-342900" algn="l" defTabSz="914400" rtl="0" eaLnBrk="1" latinLnBrk="0" hangingPunct="1">
        <a:lnSpc>
          <a:spcPct val="130000"/>
        </a:lnSpc>
        <a:spcBef>
          <a:spcPts val="0"/>
        </a:spcBef>
        <a:spcAft>
          <a:spcPts val="600"/>
        </a:spcAft>
        <a:buFont typeface="Arial" pitchFamily="34" charset="0"/>
        <a:buChar char="•"/>
        <a:defRPr sz="2000" kern="1200">
          <a:solidFill>
            <a:srgbClr val="555555"/>
          </a:solidFill>
          <a:latin typeface="+mj-lt"/>
          <a:ea typeface="+mn-ea"/>
          <a:cs typeface="Arial" pitchFamily="34" charset="0"/>
        </a:defRPr>
      </a:lvl1pPr>
      <a:lvl2pPr marL="742950" indent="-285750" algn="l" defTabSz="914400" rtl="0" eaLnBrk="1" latinLnBrk="0" hangingPunct="1">
        <a:lnSpc>
          <a:spcPct val="130000"/>
        </a:lnSpc>
        <a:spcBef>
          <a:spcPts val="0"/>
        </a:spcBef>
        <a:spcAft>
          <a:spcPts val="600"/>
        </a:spcAft>
        <a:buFont typeface="Arial" pitchFamily="34" charset="0"/>
        <a:buChar char="•"/>
        <a:defRPr sz="1800" kern="1200">
          <a:solidFill>
            <a:srgbClr val="555555"/>
          </a:solidFill>
          <a:latin typeface="+mj-lt"/>
          <a:ea typeface="+mn-ea"/>
          <a:cs typeface="Arial" pitchFamily="34" charset="0"/>
        </a:defRPr>
      </a:lvl2pPr>
      <a:lvl3pPr marL="1143000" indent="-228600" algn="l" defTabSz="914400" rtl="0" eaLnBrk="1" latinLnBrk="0" hangingPunct="1">
        <a:lnSpc>
          <a:spcPct val="130000"/>
        </a:lnSpc>
        <a:spcBef>
          <a:spcPts val="0"/>
        </a:spcBef>
        <a:spcAft>
          <a:spcPts val="600"/>
        </a:spcAft>
        <a:buFont typeface="Arial" pitchFamily="34" charset="0"/>
        <a:buChar char="•"/>
        <a:defRPr sz="1600" kern="1200">
          <a:solidFill>
            <a:srgbClr val="555555"/>
          </a:solidFill>
          <a:latin typeface="+mj-lt"/>
          <a:ea typeface="+mn-ea"/>
          <a:cs typeface="Arial" pitchFamily="34" charset="0"/>
        </a:defRPr>
      </a:lvl3pPr>
      <a:lvl4pPr marL="1600200" indent="-228600" algn="l" defTabSz="914400" rtl="0" eaLnBrk="1" latinLnBrk="0" hangingPunct="1">
        <a:lnSpc>
          <a:spcPct val="130000"/>
        </a:lnSpc>
        <a:spcBef>
          <a:spcPts val="0"/>
        </a:spcBef>
        <a:spcAft>
          <a:spcPts val="600"/>
        </a:spcAft>
        <a:buFont typeface="Arial" pitchFamily="34" charset="0"/>
        <a:buChar char="•"/>
        <a:defRPr sz="1400" kern="1200">
          <a:solidFill>
            <a:srgbClr val="555555"/>
          </a:solidFill>
          <a:latin typeface="+mj-lt"/>
          <a:ea typeface="+mn-ea"/>
          <a:cs typeface="Arial" pitchFamily="34" charset="0"/>
        </a:defRPr>
      </a:lvl4pPr>
      <a:lvl5pPr marL="2057400" indent="-228600" algn="l" defTabSz="914400" rtl="0" eaLnBrk="1" latinLnBrk="0" hangingPunct="1">
        <a:lnSpc>
          <a:spcPct val="130000"/>
        </a:lnSpc>
        <a:spcBef>
          <a:spcPts val="0"/>
        </a:spcBef>
        <a:spcAft>
          <a:spcPts val="600"/>
        </a:spcAft>
        <a:buFont typeface="Arial" pitchFamily="34" charset="0"/>
        <a:buChar char="•"/>
        <a:defRPr sz="1200" kern="1200">
          <a:solidFill>
            <a:srgbClr val="555555"/>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ites.google.com/edu.umea.se/nationella-minoriteter-i-ume/startsida"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skolverket.se/sitevision/proxy/undervisning/grundskolan/laroplan-och-kursplaner-for-grundskolan/laroplan-lgr22-for-grundskolan-samt-for-forskoleklassen-och-fritidshemmet/svid12_5dfee44715d35a5cdfa219f/-996270488/compulsorycw/jsp/subject.htm?subjectCode=GRGRMOR01&amp;tos=gr" TargetMode="External"/><Relationship Id="rId13" Type="http://schemas.openxmlformats.org/officeDocument/2006/relationships/image" Target="../media/image24.png"/><Relationship Id="rId3" Type="http://schemas.openxmlformats.org/officeDocument/2006/relationships/hyperlink" Target="https://www.skolverket.se/publikationsserier/styrdokument/2022/laroplan-for-sameskolan-forskoleklassen-och-fritidshemmet---lsam22" TargetMode="External"/><Relationship Id="rId7" Type="http://schemas.openxmlformats.org/officeDocument/2006/relationships/hyperlink" Target="https://www.skolverket.se/undervisning/grundskolan/laroplan-och-kursplaner-for-grundskolan/laroplan-lgr22-for-grundskolan-samt-for-forskoleklassen-och-fritidshemmet?url=-996270488%2Fcompulsorycw%2Fjsp%2Fsubject.htm%3FsubjectCode%3DGRGRMOR01%26tos%3Dgr&amp;sv.url=12.5dfee44715d35a5cdfa219f" TargetMode="External"/><Relationship Id="rId12" Type="http://schemas.openxmlformats.org/officeDocument/2006/relationships/hyperlink" Target="https://www.skolverket.se/undervisning/gymnasieskolan/laroplan-program-och-amnen-i-gymnasieskolan/gymnasieprogrammen/amne?url=-996270488%2Fsyllabuscw%2Fjsp%2Fsubject.htm%3FsubjectCode%3DMOE%26version%3D2%26tos%3Dgy&amp;sv.url=12.5dfee44715d35a5cdfa92a3" TargetMode="External"/><Relationship Id="rId2" Type="http://schemas.openxmlformats.org/officeDocument/2006/relationships/hyperlink" Target="https://www.skolverket.se/publikationsserier/styrdokument/2022/laroplan-for-grundskolan-forskoleklassen-och-fritidshemmet---lgr22" TargetMode="Externa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hyperlink" Target="https://www.skolverket.se/undervisning/sameskolan/laroplan-och-kursplaner-i-sameskolan/laroplan-lsam22-for-sameskolan-samt-for-forskoleklassen-och-fritidshemmet-i-vissa-fall?url=907561864%2Fcompulsorycw%2Fjsp%2Fsubject.htm%3FsubjectCode%3DGRSMSMI01%26tos%3Dgrsam&amp;sv.url=12.5dfee44715d35a5cdfa8d39" TargetMode="External"/><Relationship Id="rId5" Type="http://schemas.openxmlformats.org/officeDocument/2006/relationships/hyperlink" Target="https://www.skolverket.se/undervisning/grundskolan/laroplan-och-kursplaner-for-grundskolan/laroplan-lgr22-for-grundskolan-samt-for-forskoleklassen-och-fritidshemmet?url=-996270488%2Fcompulsorycw%2Fjsp%2Fsubject.htm%3FsubjectCode%3DGRGRMOE01%26tos%3Dgr&amp;sv.url=12.5dfee44715d35a5cdfa219f" TargetMode="External"/><Relationship Id="rId15" Type="http://schemas.openxmlformats.org/officeDocument/2006/relationships/image" Target="../media/image26.png"/><Relationship Id="rId10" Type="http://schemas.openxmlformats.org/officeDocument/2006/relationships/hyperlink" Target="https://www.skolverket.se/sitevision/proxy/undervisning/grundskolan/laroplan-och-kursplaner-for-grundskolan/laroplan-lgr22-for-grundskolan-samt-for-forskoleklassen-och-fritidshemmet/svid12_5dfee44715d35a5cdfa219f/-996270488/compulsorycw/jsp/subject.htm?subjectCode=GRGRMOM01&amp;tos=gr" TargetMode="External"/><Relationship Id="rId4" Type="http://schemas.openxmlformats.org/officeDocument/2006/relationships/hyperlink" Target="https://www.skolverket.se/undervisning/gymnasieskolan/laroplan-program-och-amnen-i-gymnasieskolan/laroplan-gy11-for-gymnasieskolan" TargetMode="External"/><Relationship Id="rId9" Type="http://schemas.openxmlformats.org/officeDocument/2006/relationships/hyperlink" Target="https://www.skolverket.se/sitevision/proxy/undervisning/grundskolan/laroplan-och-kursplaner-for-grundskolan/laroplan-lgr22-for-grundskolan-samt-for-forskoleklassen-och-fritidshemmet/svid12_5dfee44715d35a5cdfa219f/-996270488/compulsorycw/jsp/subject.htm?subjectCode=GRGRMOS01&amp;tos=gr" TargetMode="External"/><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umea.se/barnochutbildning/modersmal/sprakduschpafinskameankieliochsamiska.4.27a2de8b172da059ace2356.html" TargetMode="External"/><Relationship Id="rId7" Type="http://schemas.openxmlformats.org/officeDocument/2006/relationships/image" Target="../media/image30.png"/><Relationship Id="rId2" Type="http://schemas.openxmlformats.org/officeDocument/2006/relationships/hyperlink" Target="https://sites.google.com/edu.umea.se/sprakdusch/startsida" TargetMode="Externa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s://sverigesradio.se/roketti" TargetMode="External"/><Relationship Id="rId4" Type="http://schemas.openxmlformats.org/officeDocument/2006/relationships/hyperlink" Target="https://drive.google.com/file/d/1S38qkwQRYsxfsItKy2QIKoUl9SLOE7Ac/view?usp=sha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ZwutkN4KWOkk8tvQmgKx8NjszVjcW7ZCI_IZANd63gk/edi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31505-3044-2A89-7743-7108027A3118}"/>
              </a:ext>
            </a:extLst>
          </p:cNvPr>
          <p:cNvSpPr>
            <a:spLocks noGrp="1"/>
          </p:cNvSpPr>
          <p:nvPr>
            <p:ph type="title"/>
          </p:nvPr>
        </p:nvSpPr>
        <p:spPr/>
        <p:txBody>
          <a:bodyPr anchor="t">
            <a:noAutofit/>
          </a:bodyPr>
          <a:lstStyle/>
          <a:p>
            <a:pPr>
              <a:lnSpc>
                <a:spcPct val="90000"/>
              </a:lnSpc>
            </a:pPr>
            <a:r>
              <a:rPr lang="sv-SE" sz="4400"/>
              <a:t>Välkomna till samråd!</a:t>
            </a:r>
          </a:p>
        </p:txBody>
      </p:sp>
      <p:pic>
        <p:nvPicPr>
          <p:cNvPr id="12" name="Picture 2">
            <a:extLst>
              <a:ext uri="{FF2B5EF4-FFF2-40B4-BE49-F238E27FC236}">
                <a16:creationId xmlns:a16="http://schemas.microsoft.com/office/drawing/2014/main" id="{A4965D99-E3A6-CFE1-3FE4-B131A9524B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696" y="1208511"/>
            <a:ext cx="5101674" cy="3456384"/>
          </a:xfrm>
          <a:prstGeom prst="ellipse">
            <a:avLst/>
          </a:prstGeom>
          <a:solidFill>
            <a:srgbClr val="FFFFFF"/>
          </a:solidFill>
        </p:spPr>
      </p:pic>
    </p:spTree>
    <p:extLst>
      <p:ext uri="{BB962C8B-B14F-4D97-AF65-F5344CB8AC3E}">
        <p14:creationId xmlns:p14="http://schemas.microsoft.com/office/powerpoint/2010/main" val="238430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DB0EBC-C7CF-48ED-6B61-2B2E32BBC85B}"/>
              </a:ext>
            </a:extLst>
          </p:cNvPr>
          <p:cNvSpPr>
            <a:spLocks noGrp="1"/>
          </p:cNvSpPr>
          <p:nvPr>
            <p:ph type="title"/>
          </p:nvPr>
        </p:nvSpPr>
        <p:spPr>
          <a:xfrm>
            <a:off x="354100" y="249492"/>
            <a:ext cx="8789900" cy="486054"/>
          </a:xfrm>
        </p:spPr>
        <p:txBody>
          <a:bodyPr/>
          <a:lstStyle/>
          <a:p>
            <a:r>
              <a:rPr lang="sv-SE" sz="2800" dirty="0"/>
              <a:t>Händer samiska veckan – barn i skolåldern</a:t>
            </a:r>
          </a:p>
        </p:txBody>
      </p:sp>
      <p:sp>
        <p:nvSpPr>
          <p:cNvPr id="7" name="Platshållare för text 6">
            <a:extLst>
              <a:ext uri="{FF2B5EF4-FFF2-40B4-BE49-F238E27FC236}">
                <a16:creationId xmlns:a16="http://schemas.microsoft.com/office/drawing/2014/main" id="{6DD25A34-B6FA-A71E-7B2C-B979829953A1}"/>
              </a:ext>
            </a:extLst>
          </p:cNvPr>
          <p:cNvSpPr>
            <a:spLocks noGrp="1"/>
          </p:cNvSpPr>
          <p:nvPr>
            <p:ph type="body" sz="half" idx="2"/>
          </p:nvPr>
        </p:nvSpPr>
        <p:spPr>
          <a:xfrm>
            <a:off x="354100" y="870987"/>
            <a:ext cx="5235170" cy="1080120"/>
          </a:xfrm>
        </p:spPr>
        <p:txBody>
          <a:bodyPr/>
          <a:lstStyle/>
          <a:p>
            <a:r>
              <a:rPr lang="sv-SE" b="1" dirty="0"/>
              <a:t>Torsdag 3/11: </a:t>
            </a:r>
            <a:r>
              <a:rPr lang="sv-SE" dirty="0"/>
              <a:t>Kl. 10.30 - 11.30  Bio </a:t>
            </a:r>
            <a:r>
              <a:rPr lang="sv-SE" dirty="0" err="1"/>
              <a:t>Abelli</a:t>
            </a:r>
            <a:r>
              <a:rPr lang="sv-SE" dirty="0"/>
              <a:t> VBM. Filmseminarium visning av UR:s ”Sägner från </a:t>
            </a:r>
            <a:r>
              <a:rPr lang="sv-SE" dirty="0" err="1"/>
              <a:t>Sápmi</a:t>
            </a:r>
            <a:r>
              <a:rPr lang="sv-SE"/>
              <a:t>” nordsamiska</a:t>
            </a:r>
            <a:endParaRPr lang="sv-SE" dirty="0"/>
          </a:p>
          <a:p>
            <a:r>
              <a:rPr lang="sv-SE" b="1" dirty="0"/>
              <a:t>Fredag 4/11: </a:t>
            </a:r>
            <a:r>
              <a:rPr lang="sv-SE" dirty="0" err="1"/>
              <a:t>Kl</a:t>
            </a:r>
            <a:r>
              <a:rPr lang="sv-SE" dirty="0"/>
              <a:t> 11.00-11.45 </a:t>
            </a:r>
            <a:r>
              <a:rPr lang="sv-SE" dirty="0" err="1"/>
              <a:t>Tráhppie</a:t>
            </a:r>
            <a:r>
              <a:rPr lang="sv-SE" dirty="0"/>
              <a:t>.</a:t>
            </a:r>
          </a:p>
          <a:p>
            <a:r>
              <a:rPr lang="sv-SE" dirty="0"/>
              <a:t>Jojkworkshop för barn med Elin </a:t>
            </a:r>
            <a:r>
              <a:rPr lang="sv-SE" dirty="0" err="1"/>
              <a:t>Teilus</a:t>
            </a:r>
            <a:endParaRPr lang="sv-SE" dirty="0"/>
          </a:p>
          <a:p>
            <a:r>
              <a:rPr lang="sv-SE" b="1" dirty="0"/>
              <a:t>Fredag 4/11</a:t>
            </a:r>
            <a:r>
              <a:rPr lang="sv-SE" dirty="0"/>
              <a:t>: </a:t>
            </a:r>
            <a:r>
              <a:rPr lang="sv-SE" dirty="0" err="1"/>
              <a:t>Kl</a:t>
            </a:r>
            <a:r>
              <a:rPr lang="sv-SE" dirty="0"/>
              <a:t> 11.30-15.30 </a:t>
            </a:r>
            <a:r>
              <a:rPr lang="sv-SE" dirty="0" err="1"/>
              <a:t>Curiosum</a:t>
            </a:r>
            <a:r>
              <a:rPr lang="sv-SE" dirty="0"/>
              <a:t>. Samiska brädspel, föreläsning, prova på, </a:t>
            </a:r>
            <a:r>
              <a:rPr lang="sv-SE" dirty="0" err="1"/>
              <a:t>daabloe</a:t>
            </a:r>
            <a:r>
              <a:rPr lang="sv-SE" dirty="0"/>
              <a:t> turnering</a:t>
            </a:r>
          </a:p>
          <a:p>
            <a:r>
              <a:rPr lang="sv-SE" b="1" dirty="0"/>
              <a:t>Lördag 5/11</a:t>
            </a:r>
            <a:r>
              <a:rPr lang="sv-SE" dirty="0"/>
              <a:t>: Kl. 12.00 </a:t>
            </a:r>
            <a:r>
              <a:rPr lang="sv-SE" dirty="0" err="1"/>
              <a:t>Tráhppie</a:t>
            </a:r>
            <a:r>
              <a:rPr lang="sv-SE" dirty="0"/>
              <a:t>. </a:t>
            </a:r>
            <a:r>
              <a:rPr lang="sv-SE" dirty="0" err="1"/>
              <a:t>Giettogiella</a:t>
            </a:r>
            <a:r>
              <a:rPr lang="sv-SE" dirty="0"/>
              <a:t>-samiska ungdomar förmedlar jojkar och berättelser för barn  6-12 år</a:t>
            </a:r>
          </a:p>
        </p:txBody>
      </p:sp>
      <p:pic>
        <p:nvPicPr>
          <p:cNvPr id="8" name="Platshållare för bild 7" descr="En bild som visar gräs, utomhus, träd, barn&#10;&#10;Automatiskt genererad beskrivning">
            <a:extLst>
              <a:ext uri="{FF2B5EF4-FFF2-40B4-BE49-F238E27FC236}">
                <a16:creationId xmlns:a16="http://schemas.microsoft.com/office/drawing/2014/main" id="{143DCE23-FBF2-2629-A507-BB154F692C6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635" r="20635"/>
          <a:stretch>
            <a:fillRect/>
          </a:stretch>
        </p:blipFill>
        <p:spPr>
          <a:xfrm>
            <a:off x="5461248" y="1059582"/>
            <a:ext cx="3384376" cy="3240360"/>
          </a:xfrm>
        </p:spPr>
      </p:pic>
    </p:spTree>
    <p:extLst>
      <p:ext uri="{BB962C8B-B14F-4D97-AF65-F5344CB8AC3E}">
        <p14:creationId xmlns:p14="http://schemas.microsoft.com/office/powerpoint/2010/main" val="125752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ext, vektorgrafik&#10;&#10;Automatiskt genererad beskrivning">
            <a:extLst>
              <a:ext uri="{FF2B5EF4-FFF2-40B4-BE49-F238E27FC236}">
                <a16:creationId xmlns:a16="http://schemas.microsoft.com/office/drawing/2014/main" id="{AD732AAF-2981-F6B4-778B-EDC142BBC80E}"/>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23410" b="-2"/>
          <a:stretch/>
        </p:blipFill>
        <p:spPr>
          <a:xfrm>
            <a:off x="4570040" y="10"/>
            <a:ext cx="4573960" cy="4299932"/>
          </a:xfrm>
          <a:noFill/>
        </p:spPr>
      </p:pic>
      <p:sp>
        <p:nvSpPr>
          <p:cNvPr id="3" name="Rubrik 2">
            <a:extLst>
              <a:ext uri="{FF2B5EF4-FFF2-40B4-BE49-F238E27FC236}">
                <a16:creationId xmlns:a16="http://schemas.microsoft.com/office/drawing/2014/main" id="{84D8A5E4-07BC-E2E6-FBA0-9713E473E3C5}"/>
              </a:ext>
            </a:extLst>
          </p:cNvPr>
          <p:cNvSpPr>
            <a:spLocks noGrp="1"/>
          </p:cNvSpPr>
          <p:nvPr>
            <p:ph type="title"/>
          </p:nvPr>
        </p:nvSpPr>
        <p:spPr>
          <a:xfrm>
            <a:off x="354101" y="945683"/>
            <a:ext cx="3491952" cy="846749"/>
          </a:xfrm>
        </p:spPr>
        <p:txBody>
          <a:bodyPr anchor="t">
            <a:normAutofit/>
          </a:bodyPr>
          <a:lstStyle/>
          <a:p>
            <a:r>
              <a:rPr lang="sv-SE"/>
              <a:t>Era frågor</a:t>
            </a:r>
          </a:p>
        </p:txBody>
      </p:sp>
      <p:sp>
        <p:nvSpPr>
          <p:cNvPr id="4" name="Platshållare för text 3">
            <a:extLst>
              <a:ext uri="{FF2B5EF4-FFF2-40B4-BE49-F238E27FC236}">
                <a16:creationId xmlns:a16="http://schemas.microsoft.com/office/drawing/2014/main" id="{A0B19711-97C2-077B-4C66-0C7B00A4F825}"/>
              </a:ext>
            </a:extLst>
          </p:cNvPr>
          <p:cNvSpPr>
            <a:spLocks noGrp="1"/>
          </p:cNvSpPr>
          <p:nvPr>
            <p:ph type="body" sz="half" idx="2"/>
          </p:nvPr>
        </p:nvSpPr>
        <p:spPr>
          <a:xfrm>
            <a:off x="373312" y="2787773"/>
            <a:ext cx="3928524" cy="1301049"/>
          </a:xfrm>
        </p:spPr>
        <p:txBody>
          <a:bodyPr>
            <a:normAutofit fontScale="92500" lnSpcReduction="20000"/>
          </a:bodyPr>
          <a:lstStyle/>
          <a:p>
            <a:r>
              <a:rPr lang="sv-SE"/>
              <a:t>Fundera i 2 minuter på vad du/ni skulle vilja veta mer om, ställa frågor kring, framföra synpunkter på och om.</a:t>
            </a:r>
          </a:p>
          <a:p>
            <a:r>
              <a:rPr lang="sv-SE"/>
              <a:t>Skriv ner i chatten!</a:t>
            </a:r>
          </a:p>
        </p:txBody>
      </p:sp>
    </p:spTree>
    <p:extLst>
      <p:ext uri="{BB962C8B-B14F-4D97-AF65-F5344CB8AC3E}">
        <p14:creationId xmlns:p14="http://schemas.microsoft.com/office/powerpoint/2010/main" val="44525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D85CA3-05FF-615A-65C6-0F48B420593A}"/>
              </a:ext>
            </a:extLst>
          </p:cNvPr>
          <p:cNvSpPr>
            <a:spLocks noGrp="1"/>
          </p:cNvSpPr>
          <p:nvPr>
            <p:ph type="title"/>
          </p:nvPr>
        </p:nvSpPr>
        <p:spPr/>
        <p:txBody>
          <a:bodyPr/>
          <a:lstStyle/>
          <a:p>
            <a:r>
              <a:rPr lang="sv-SE"/>
              <a:t>Delaktighetsaktivitet unga</a:t>
            </a:r>
          </a:p>
        </p:txBody>
      </p:sp>
      <p:sp>
        <p:nvSpPr>
          <p:cNvPr id="3" name="Platshållare för text 2">
            <a:extLst>
              <a:ext uri="{FF2B5EF4-FFF2-40B4-BE49-F238E27FC236}">
                <a16:creationId xmlns:a16="http://schemas.microsoft.com/office/drawing/2014/main" id="{67CB1984-A2B0-3DBF-BFFA-27496D7B6150}"/>
              </a:ext>
            </a:extLst>
          </p:cNvPr>
          <p:cNvSpPr>
            <a:spLocks noGrp="1"/>
          </p:cNvSpPr>
          <p:nvPr>
            <p:ph type="body" sz="half" idx="2"/>
          </p:nvPr>
        </p:nvSpPr>
        <p:spPr/>
        <p:txBody>
          <a:bodyPr/>
          <a:lstStyle/>
          <a:p>
            <a:r>
              <a:rPr lang="sv-SE"/>
              <a:t>Vad hände och vad händer?</a:t>
            </a:r>
          </a:p>
          <a:p>
            <a:endParaRPr lang="sv-SE"/>
          </a:p>
        </p:txBody>
      </p:sp>
      <p:pic>
        <p:nvPicPr>
          <p:cNvPr id="6" name="Bildobjekt 5">
            <a:hlinkClick r:id="rId2"/>
            <a:extLst>
              <a:ext uri="{FF2B5EF4-FFF2-40B4-BE49-F238E27FC236}">
                <a16:creationId xmlns:a16="http://schemas.microsoft.com/office/drawing/2014/main" id="{43EEB5E4-4171-B750-AEDB-042347F7D1E0}"/>
              </a:ext>
            </a:extLst>
          </p:cNvPr>
          <p:cNvPicPr>
            <a:picLocks noChangeAspect="1"/>
          </p:cNvPicPr>
          <p:nvPr/>
        </p:nvPicPr>
        <p:blipFill>
          <a:blip r:embed="rId3"/>
          <a:stretch>
            <a:fillRect/>
          </a:stretch>
        </p:blipFill>
        <p:spPr>
          <a:xfrm>
            <a:off x="354100" y="1574950"/>
            <a:ext cx="7299434" cy="2621517"/>
          </a:xfrm>
          <a:prstGeom prst="rect">
            <a:avLst/>
          </a:prstGeom>
        </p:spPr>
      </p:pic>
    </p:spTree>
    <p:extLst>
      <p:ext uri="{BB962C8B-B14F-4D97-AF65-F5344CB8AC3E}">
        <p14:creationId xmlns:p14="http://schemas.microsoft.com/office/powerpoint/2010/main" val="311368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147505-5A9A-BB70-E1B2-7776B43811FA}"/>
              </a:ext>
            </a:extLst>
          </p:cNvPr>
          <p:cNvSpPr>
            <a:spLocks noGrp="1"/>
          </p:cNvSpPr>
          <p:nvPr>
            <p:ph type="title"/>
          </p:nvPr>
        </p:nvSpPr>
        <p:spPr/>
        <p:txBody>
          <a:bodyPr/>
          <a:lstStyle/>
          <a:p>
            <a:r>
              <a:rPr lang="sv-SE"/>
              <a:t>KCF- Undervisning i modersmålet</a:t>
            </a:r>
          </a:p>
        </p:txBody>
      </p:sp>
      <p:sp>
        <p:nvSpPr>
          <p:cNvPr id="9" name="textruta 8">
            <a:extLst>
              <a:ext uri="{FF2B5EF4-FFF2-40B4-BE49-F238E27FC236}">
                <a16:creationId xmlns:a16="http://schemas.microsoft.com/office/drawing/2014/main" id="{D138BD71-29DD-3583-BB93-0DE185A3346C}"/>
              </a:ext>
            </a:extLst>
          </p:cNvPr>
          <p:cNvSpPr txBox="1"/>
          <p:nvPr/>
        </p:nvSpPr>
        <p:spPr>
          <a:xfrm>
            <a:off x="4415475" y="1084163"/>
            <a:ext cx="4114801" cy="2092881"/>
          </a:xfrm>
          <a:prstGeom prst="rect">
            <a:avLst/>
          </a:prstGeom>
          <a:noFill/>
        </p:spPr>
        <p:txBody>
          <a:bodyPr wrap="square">
            <a:spAutoFit/>
          </a:bodyPr>
          <a:lstStyle/>
          <a:p>
            <a:pPr algn="l"/>
            <a:r>
              <a:rPr lang="sv-SE" sz="1000" b="1" i="0" dirty="0">
                <a:solidFill>
                  <a:srgbClr val="262626"/>
                </a:solidFill>
                <a:effectLst/>
                <a:latin typeface="source sans pro" panose="020B0503030403020204" pitchFamily="34" charset="0"/>
              </a:rPr>
              <a:t>Vilken rätt till modersmålsundervisning har elever i:</a:t>
            </a:r>
          </a:p>
          <a:p>
            <a:pPr algn="l"/>
            <a:endParaRPr lang="sv-SE" sz="1000" b="1" dirty="0">
              <a:solidFill>
                <a:srgbClr val="262626"/>
              </a:solidFill>
              <a:latin typeface="source sans pro" panose="020B0503030403020204" pitchFamily="34" charset="0"/>
            </a:endParaRPr>
          </a:p>
          <a:p>
            <a:pPr marL="171450" indent="-171450" algn="l">
              <a:buFont typeface="Arial" panose="020B0604020202020204" pitchFamily="34" charset="0"/>
              <a:buChar char="•"/>
            </a:pPr>
            <a:r>
              <a:rPr lang="sv-SE" sz="1000" b="1" dirty="0">
                <a:solidFill>
                  <a:srgbClr val="262626"/>
                </a:solidFill>
                <a:latin typeface="source sans pro" panose="020B0503030403020204" pitchFamily="34" charset="0"/>
              </a:rPr>
              <a:t>G</a:t>
            </a:r>
            <a:r>
              <a:rPr lang="sv-SE" sz="1000" b="1" i="0" dirty="0">
                <a:solidFill>
                  <a:srgbClr val="262626"/>
                </a:solidFill>
                <a:effectLst/>
                <a:latin typeface="source sans pro" panose="020B0503030403020204" pitchFamily="34" charset="0"/>
              </a:rPr>
              <a:t>rundskolan, grundsärskolan, specialskolan och sameskolan?</a:t>
            </a:r>
            <a:br>
              <a:rPr lang="sv-SE" sz="1000" b="1" i="0" dirty="0">
                <a:solidFill>
                  <a:srgbClr val="262626"/>
                </a:solidFill>
                <a:effectLst/>
                <a:latin typeface="source sans pro" panose="020B0503030403020204" pitchFamily="34" charset="0"/>
              </a:rPr>
            </a:br>
            <a:r>
              <a:rPr lang="sv-SE" sz="1000" b="0" i="0" dirty="0">
                <a:solidFill>
                  <a:srgbClr val="262626"/>
                </a:solidFill>
                <a:effectLst/>
                <a:latin typeface="source sans pro" panose="020B0503030403020204" pitchFamily="34" charset="0"/>
              </a:rPr>
              <a:t>Elever som tillhör någon av de nationella minoriteterna har en starkare rätt till modersmålsundervisning än andra elever. Det finns inga krav på att språket ska vara elevens dagliga umgängesspråk eller att eleven ska ha några kunskaper i språket.</a:t>
            </a:r>
          </a:p>
          <a:p>
            <a:pPr marL="171450" indent="-171450" algn="l">
              <a:buFont typeface="Arial" panose="020B0604020202020204" pitchFamily="34" charset="0"/>
              <a:buChar char="•"/>
            </a:pPr>
            <a:r>
              <a:rPr lang="sv-SE" sz="1000" b="1" dirty="0">
                <a:solidFill>
                  <a:srgbClr val="262626"/>
                </a:solidFill>
                <a:latin typeface="source sans pro" panose="020B0503030403020204" pitchFamily="34" charset="0"/>
              </a:rPr>
              <a:t>G</a:t>
            </a:r>
            <a:r>
              <a:rPr lang="sv-SE" sz="1000" b="1" i="0" dirty="0">
                <a:solidFill>
                  <a:srgbClr val="262626"/>
                </a:solidFill>
                <a:effectLst/>
                <a:latin typeface="source sans pro" panose="020B0503030403020204" pitchFamily="34" charset="0"/>
              </a:rPr>
              <a:t>ymnasieskolan och gymnasiesärskolan?</a:t>
            </a:r>
            <a:br>
              <a:rPr lang="sv-SE" sz="1000" b="1" i="0" dirty="0">
                <a:solidFill>
                  <a:srgbClr val="262626"/>
                </a:solidFill>
                <a:effectLst/>
                <a:latin typeface="source sans pro" panose="020B0503030403020204" pitchFamily="34" charset="0"/>
              </a:rPr>
            </a:br>
            <a:r>
              <a:rPr lang="sv-SE" sz="1000" b="0" i="0" dirty="0">
                <a:solidFill>
                  <a:srgbClr val="262626"/>
                </a:solidFill>
                <a:effectLst/>
                <a:latin typeface="source sans pro" panose="020B0503030403020204" pitchFamily="34" charset="0"/>
              </a:rPr>
              <a:t>Elever som tillhör någon av de nationella minoriteterna har en starkare rätt till modersmålsundervisning än andra elever. Språket behöver inte vara elevens dagliga umgängesspråk hemma. Till skillnad från i grundskolan och övriga obligatoriska skolformer måste eleven däremot ha goda kunskaper i minoritetsspråket</a:t>
            </a:r>
            <a:endParaRPr lang="sv-SE" sz="1000" b="1" i="0" dirty="0">
              <a:solidFill>
                <a:srgbClr val="262626"/>
              </a:solidFill>
              <a:effectLst/>
              <a:latin typeface="source sans pro" panose="020B0503030403020204" pitchFamily="34" charset="0"/>
            </a:endParaRPr>
          </a:p>
        </p:txBody>
      </p:sp>
      <p:graphicFrame>
        <p:nvGraphicFramePr>
          <p:cNvPr id="12" name="Diagram 11">
            <a:extLst>
              <a:ext uri="{FF2B5EF4-FFF2-40B4-BE49-F238E27FC236}">
                <a16:creationId xmlns:a16="http://schemas.microsoft.com/office/drawing/2014/main" id="{EB789D06-8481-2ED1-E939-5E83F19F18EF}"/>
              </a:ext>
            </a:extLst>
          </p:cNvPr>
          <p:cNvGraphicFramePr/>
          <p:nvPr>
            <p:extLst>
              <p:ext uri="{D42A27DB-BD31-4B8C-83A1-F6EECF244321}">
                <p14:modId xmlns:p14="http://schemas.microsoft.com/office/powerpoint/2010/main" val="1444590386"/>
              </p:ext>
            </p:extLst>
          </p:nvPr>
        </p:nvGraphicFramePr>
        <p:xfrm>
          <a:off x="247651" y="1084163"/>
          <a:ext cx="4114800" cy="2813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 2">
            <a:extLst>
              <a:ext uri="{FF2B5EF4-FFF2-40B4-BE49-F238E27FC236}">
                <a16:creationId xmlns:a16="http://schemas.microsoft.com/office/drawing/2014/main" id="{854D9112-754C-B0ED-B2B6-2E9941744622}"/>
              </a:ext>
            </a:extLst>
          </p:cNvPr>
          <p:cNvSpPr/>
          <p:nvPr/>
        </p:nvSpPr>
        <p:spPr>
          <a:xfrm rot="20175830">
            <a:off x="-22451" y="4166446"/>
            <a:ext cx="1768475" cy="65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Närundervisning</a:t>
            </a:r>
          </a:p>
        </p:txBody>
      </p:sp>
      <p:sp>
        <p:nvSpPr>
          <p:cNvPr id="4" name="Ellips 3">
            <a:extLst>
              <a:ext uri="{FF2B5EF4-FFF2-40B4-BE49-F238E27FC236}">
                <a16:creationId xmlns:a16="http://schemas.microsoft.com/office/drawing/2014/main" id="{7485264A-13D2-7489-2D9B-0FF9A8691368}"/>
              </a:ext>
            </a:extLst>
          </p:cNvPr>
          <p:cNvSpPr/>
          <p:nvPr/>
        </p:nvSpPr>
        <p:spPr>
          <a:xfrm rot="20172753">
            <a:off x="1388480" y="4128985"/>
            <a:ext cx="1829762" cy="674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Fjärrundervisning</a:t>
            </a:r>
          </a:p>
        </p:txBody>
      </p:sp>
      <p:sp>
        <p:nvSpPr>
          <p:cNvPr id="5" name="Rektangel 4">
            <a:extLst>
              <a:ext uri="{FF2B5EF4-FFF2-40B4-BE49-F238E27FC236}">
                <a16:creationId xmlns:a16="http://schemas.microsoft.com/office/drawing/2014/main" id="{664880A2-D3F4-8C03-E653-486F9D1BE4DD}"/>
              </a:ext>
            </a:extLst>
          </p:cNvPr>
          <p:cNvSpPr/>
          <p:nvPr/>
        </p:nvSpPr>
        <p:spPr>
          <a:xfrm rot="20535850">
            <a:off x="3088019" y="4105327"/>
            <a:ext cx="2003425"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120min/veckan GR</a:t>
            </a:r>
          </a:p>
        </p:txBody>
      </p:sp>
      <p:sp>
        <p:nvSpPr>
          <p:cNvPr id="6" name="Rektangel 5">
            <a:extLst>
              <a:ext uri="{FF2B5EF4-FFF2-40B4-BE49-F238E27FC236}">
                <a16:creationId xmlns:a16="http://schemas.microsoft.com/office/drawing/2014/main" id="{ED1EC3EF-47AB-3EF7-5E31-7128B7DBCBEE}"/>
              </a:ext>
            </a:extLst>
          </p:cNvPr>
          <p:cNvSpPr/>
          <p:nvPr/>
        </p:nvSpPr>
        <p:spPr>
          <a:xfrm rot="20407933">
            <a:off x="4814667" y="4153778"/>
            <a:ext cx="2003425"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60 min/veckan GY</a:t>
            </a:r>
          </a:p>
        </p:txBody>
      </p:sp>
      <p:sp>
        <p:nvSpPr>
          <p:cNvPr id="7" name="Rektangel 6">
            <a:extLst>
              <a:ext uri="{FF2B5EF4-FFF2-40B4-BE49-F238E27FC236}">
                <a16:creationId xmlns:a16="http://schemas.microsoft.com/office/drawing/2014/main" id="{D58C50CC-A4D8-A79A-2156-B286A9EB3B58}"/>
              </a:ext>
            </a:extLst>
          </p:cNvPr>
          <p:cNvSpPr/>
          <p:nvPr/>
        </p:nvSpPr>
        <p:spPr>
          <a:xfrm rot="20407933">
            <a:off x="6127528" y="4322506"/>
            <a:ext cx="2003425"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0" i="0" u="none" strike="noStrike" dirty="0">
                <a:solidFill>
                  <a:schemeClr val="bg1"/>
                </a:solidFill>
                <a:effectLst/>
                <a:latin typeface="Lato" panose="020F0502020204030203" pitchFamily="34" charset="0"/>
              </a:rPr>
              <a:t>Via Sameskolstyrelsen om lärare saknas</a:t>
            </a:r>
            <a:endParaRPr lang="sv-SE" sz="1600" dirty="0">
              <a:solidFill>
                <a:schemeClr val="bg1"/>
              </a:solidFill>
            </a:endParaRPr>
          </a:p>
          <a:p>
            <a:pPr algn="ctr"/>
            <a:endParaRPr lang="sv-SE" dirty="0"/>
          </a:p>
        </p:txBody>
      </p:sp>
    </p:spTree>
    <p:extLst>
      <p:ext uri="{BB962C8B-B14F-4D97-AF65-F5344CB8AC3E}">
        <p14:creationId xmlns:p14="http://schemas.microsoft.com/office/powerpoint/2010/main" val="159473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42A6B-11F9-3C3E-C52B-0479103D296E}"/>
              </a:ext>
            </a:extLst>
          </p:cNvPr>
          <p:cNvSpPr>
            <a:spLocks noGrp="1"/>
          </p:cNvSpPr>
          <p:nvPr>
            <p:ph type="title"/>
          </p:nvPr>
        </p:nvSpPr>
        <p:spPr/>
        <p:txBody>
          <a:bodyPr/>
          <a:lstStyle/>
          <a:p>
            <a:r>
              <a:rPr lang="sv-SE" dirty="0"/>
              <a:t>Antalet elever </a:t>
            </a:r>
          </a:p>
        </p:txBody>
      </p:sp>
      <p:pic>
        <p:nvPicPr>
          <p:cNvPr id="7" name="Bildobjekt 6">
            <a:extLst>
              <a:ext uri="{FF2B5EF4-FFF2-40B4-BE49-F238E27FC236}">
                <a16:creationId xmlns:a16="http://schemas.microsoft.com/office/drawing/2014/main" id="{96B94921-5A93-8BAB-C40B-303B99E4D0A2}"/>
              </a:ext>
            </a:extLst>
          </p:cNvPr>
          <p:cNvPicPr>
            <a:picLocks noChangeAspect="1"/>
          </p:cNvPicPr>
          <p:nvPr/>
        </p:nvPicPr>
        <p:blipFill rotWithShape="1">
          <a:blip r:embed="rId3"/>
          <a:srcRect r="54236"/>
          <a:stretch/>
        </p:blipFill>
        <p:spPr>
          <a:xfrm>
            <a:off x="569252" y="1047750"/>
            <a:ext cx="6922681" cy="3968121"/>
          </a:xfrm>
          <a:prstGeom prst="rect">
            <a:avLst/>
          </a:prstGeom>
          <a:ln>
            <a:solidFill>
              <a:schemeClr val="accent1"/>
            </a:solidFill>
          </a:ln>
        </p:spPr>
      </p:pic>
    </p:spTree>
    <p:extLst>
      <p:ext uri="{BB962C8B-B14F-4D97-AF65-F5344CB8AC3E}">
        <p14:creationId xmlns:p14="http://schemas.microsoft.com/office/powerpoint/2010/main" val="375558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5FFB15-8235-05CB-0E68-F72498A71138}"/>
              </a:ext>
            </a:extLst>
          </p:cNvPr>
          <p:cNvSpPr>
            <a:spLocks noGrp="1"/>
          </p:cNvSpPr>
          <p:nvPr>
            <p:ph type="title"/>
          </p:nvPr>
        </p:nvSpPr>
        <p:spPr/>
        <p:txBody>
          <a:bodyPr/>
          <a:lstStyle/>
          <a:p>
            <a:r>
              <a:rPr lang="sv-SE"/>
              <a:t>Undervisning i modersmålet- KCF</a:t>
            </a:r>
          </a:p>
        </p:txBody>
      </p:sp>
      <p:sp>
        <p:nvSpPr>
          <p:cNvPr id="12" name="textruta 11">
            <a:extLst>
              <a:ext uri="{FF2B5EF4-FFF2-40B4-BE49-F238E27FC236}">
                <a16:creationId xmlns:a16="http://schemas.microsoft.com/office/drawing/2014/main" id="{BE44569F-8C66-FEBF-49AE-3DA075647237}"/>
              </a:ext>
            </a:extLst>
          </p:cNvPr>
          <p:cNvSpPr txBox="1"/>
          <p:nvPr/>
        </p:nvSpPr>
        <p:spPr>
          <a:xfrm>
            <a:off x="95623" y="953554"/>
            <a:ext cx="8952753" cy="369332"/>
          </a:xfrm>
          <a:prstGeom prst="rect">
            <a:avLst/>
          </a:prstGeom>
          <a:noFill/>
        </p:spPr>
        <p:txBody>
          <a:bodyPr wrap="square" rtlCol="0">
            <a:spAutoFit/>
          </a:bodyPr>
          <a:lstStyle/>
          <a:p>
            <a:r>
              <a:rPr lang="sv-SE"/>
              <a:t>I modersmålsundervisning utgår vi från de nya kursplaner och läroplaner Lgr22, Lsam22, Gy11. </a:t>
            </a:r>
          </a:p>
        </p:txBody>
      </p:sp>
      <p:sp>
        <p:nvSpPr>
          <p:cNvPr id="14" name="textruta 13">
            <a:extLst>
              <a:ext uri="{FF2B5EF4-FFF2-40B4-BE49-F238E27FC236}">
                <a16:creationId xmlns:a16="http://schemas.microsoft.com/office/drawing/2014/main" id="{3D3A5F67-8ECA-B87F-4768-1884A48937CD}"/>
              </a:ext>
            </a:extLst>
          </p:cNvPr>
          <p:cNvSpPr txBox="1"/>
          <p:nvPr/>
        </p:nvSpPr>
        <p:spPr>
          <a:xfrm>
            <a:off x="922558" y="1462245"/>
            <a:ext cx="6962775" cy="738664"/>
          </a:xfrm>
          <a:prstGeom prst="rect">
            <a:avLst/>
          </a:prstGeom>
          <a:noFill/>
          <a:ln w="57150">
            <a:solidFill>
              <a:schemeClr val="tx1"/>
            </a:solidFill>
          </a:ln>
        </p:spPr>
        <p:txBody>
          <a:bodyPr wrap="square">
            <a:spAutoFit/>
          </a:bodyPr>
          <a:lstStyle/>
          <a:p>
            <a:pPr algn="ctr"/>
            <a:r>
              <a:rPr lang="sv-SE" sz="1400" b="0" i="0" u="none" strike="noStrike">
                <a:solidFill>
                  <a:srgbClr val="000000"/>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Läroplan för grundskolan, förskoleklassen och fritidshemmet – Lgr22</a:t>
            </a:r>
            <a:endParaRPr lang="sv-SE" sz="1400" strike="noStrike">
              <a:solidFill>
                <a:srgbClr val="000000"/>
              </a:solidFill>
              <a:latin typeface="source sans pro" panose="020B0503030403020204" pitchFamily="34" charset="0"/>
            </a:endParaRPr>
          </a:p>
          <a:p>
            <a:pPr algn="ctr"/>
            <a:r>
              <a:rPr lang="sv-SE" sz="1400" b="0" i="0" u="sng">
                <a:solidFill>
                  <a:srgbClr val="000000"/>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Läroplan för sameskolan, förskoleklassen och fritidshemmet – Lsam22</a:t>
            </a:r>
            <a:br>
              <a:rPr lang="sv-SE" sz="1400" b="0" i="0" u="sng">
                <a:solidFill>
                  <a:srgbClr val="000000"/>
                </a:solidFill>
                <a:effectLst/>
                <a:latin typeface="source sans pro" panose="020B0503030403020204" pitchFamily="34" charset="0"/>
              </a:rPr>
            </a:br>
            <a:r>
              <a:rPr lang="sv-SE" sz="1400">
                <a:hlinkClick r:id="rId4"/>
              </a:rPr>
              <a:t>Läroplan (Gy11) för gymnasieskolan - Skolverket</a:t>
            </a:r>
            <a:endParaRPr lang="sv-SE" sz="1400" b="0" i="0">
              <a:solidFill>
                <a:srgbClr val="000000"/>
              </a:solidFill>
              <a:effectLst/>
              <a:latin typeface="source sans pro" panose="020B0503030403020204" pitchFamily="34" charset="0"/>
            </a:endParaRPr>
          </a:p>
        </p:txBody>
      </p:sp>
      <p:pic>
        <p:nvPicPr>
          <p:cNvPr id="1026" name="Picture 2">
            <a:hlinkClick r:id="rId5"/>
            <a:extLst>
              <a:ext uri="{FF2B5EF4-FFF2-40B4-BE49-F238E27FC236}">
                <a16:creationId xmlns:a16="http://schemas.microsoft.com/office/drawing/2014/main" id="{94F44CCC-AAB2-CB1B-C673-4E6EF49941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850" y="-549275"/>
            <a:ext cx="10477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hlinkClick r:id="rId7"/>
            <a:extLst>
              <a:ext uri="{FF2B5EF4-FFF2-40B4-BE49-F238E27FC236}">
                <a16:creationId xmlns:a16="http://schemas.microsoft.com/office/drawing/2014/main" id="{798FD853-EFF4-3EBC-2693-08B69FCC7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0475" y="-274638"/>
            <a:ext cx="104775" cy="952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ruta 16">
            <a:extLst>
              <a:ext uri="{FF2B5EF4-FFF2-40B4-BE49-F238E27FC236}">
                <a16:creationId xmlns:a16="http://schemas.microsoft.com/office/drawing/2014/main" id="{300684BA-36E5-856C-BCBE-C3553B802C64}"/>
              </a:ext>
            </a:extLst>
          </p:cNvPr>
          <p:cNvSpPr txBox="1"/>
          <p:nvPr/>
        </p:nvSpPr>
        <p:spPr>
          <a:xfrm>
            <a:off x="-162854" y="2351645"/>
            <a:ext cx="3547225" cy="2542363"/>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sv-SE" altLang="sv-SE" sz="1800">
                <a:solidFill>
                  <a:srgbClr val="000000"/>
                </a:solidFill>
                <a:latin typeface="+mn-lt"/>
                <a:hlinkClick r:id="rId5">
                  <a:extLst>
                    <a:ext uri="{A12FA001-AC4F-418D-AE19-62706E023703}">
                      <ahyp:hlinkClr xmlns:ahyp="http://schemas.microsoft.com/office/drawing/2018/hyperlinkcolor" val="tx"/>
                    </a:ext>
                  </a:extLst>
                </a:hlinkClick>
              </a:rPr>
              <a:t>Modersmål - finska</a:t>
            </a:r>
            <a:endParaRPr lang="sv-SE" altLang="sv-SE" sz="1800">
              <a:solidFill>
                <a:srgbClr val="000000"/>
              </a:solidFill>
              <a:latin typeface="+mn-lt"/>
            </a:endParaRPr>
          </a:p>
          <a:p>
            <a:pPr marL="742950" lvl="1" indent="-285750">
              <a:lnSpc>
                <a:spcPct val="150000"/>
              </a:lnSpc>
              <a:buFont typeface="Arial" panose="020B0604020202020204" pitchFamily="34" charset="0"/>
              <a:buChar char="•"/>
            </a:pPr>
            <a:r>
              <a:rPr lang="sv-SE" altLang="sv-SE" sz="1800" u="sng">
                <a:solidFill>
                  <a:srgbClr val="000000"/>
                </a:solidFill>
                <a:latin typeface="+mn-lt"/>
                <a:hlinkClick r:id="rId8">
                  <a:extLst>
                    <a:ext uri="{A12FA001-AC4F-418D-AE19-62706E023703}">
                      <ahyp:hlinkClr xmlns:ahyp="http://schemas.microsoft.com/office/drawing/2018/hyperlinkcolor" val="tx"/>
                    </a:ext>
                  </a:extLst>
                </a:hlinkClick>
              </a:rPr>
              <a:t>Modersmål - jiddisch</a:t>
            </a:r>
            <a:endParaRPr lang="sv-SE" altLang="sv-SE" sz="1800" u="sng">
              <a:solidFill>
                <a:srgbClr val="000000"/>
              </a:solidFill>
              <a:latin typeface="+mn-lt"/>
            </a:endParaRPr>
          </a:p>
          <a:p>
            <a:pPr marL="742950" lvl="1" indent="-285750">
              <a:lnSpc>
                <a:spcPct val="150000"/>
              </a:lnSpc>
              <a:buFont typeface="Arial" panose="020B0604020202020204" pitchFamily="34" charset="0"/>
              <a:buChar char="•"/>
            </a:pPr>
            <a:r>
              <a:rPr lang="sv-SE" altLang="sv-SE" sz="1800" u="sng">
                <a:solidFill>
                  <a:srgbClr val="000000"/>
                </a:solidFill>
                <a:latin typeface="+mn-lt"/>
                <a:hlinkClick r:id="rId9">
                  <a:extLst>
                    <a:ext uri="{A12FA001-AC4F-418D-AE19-62706E023703}">
                      <ahyp:hlinkClr xmlns:ahyp="http://schemas.microsoft.com/office/drawing/2018/hyperlinkcolor" val="tx"/>
                    </a:ext>
                  </a:extLst>
                </a:hlinkClick>
              </a:rPr>
              <a:t>Modersmål - meänkieli </a:t>
            </a:r>
            <a:endParaRPr lang="sv-SE" altLang="sv-SE" sz="1800" u="sng">
              <a:solidFill>
                <a:srgbClr val="000000"/>
              </a:solidFill>
              <a:latin typeface="+mn-lt"/>
            </a:endParaRPr>
          </a:p>
          <a:p>
            <a:pPr marL="742950" lvl="1" indent="-285750">
              <a:lnSpc>
                <a:spcPct val="150000"/>
              </a:lnSpc>
              <a:buFont typeface="Arial" panose="020B0604020202020204" pitchFamily="34" charset="0"/>
              <a:buChar char="•"/>
            </a:pPr>
            <a:r>
              <a:rPr lang="sv-SE" altLang="sv-SE" sz="1800" u="sng">
                <a:solidFill>
                  <a:srgbClr val="000000"/>
                </a:solidFill>
                <a:latin typeface="+mn-lt"/>
                <a:hlinkClick r:id="rId10">
                  <a:extLst>
                    <a:ext uri="{A12FA001-AC4F-418D-AE19-62706E023703}">
                      <ahyp:hlinkClr xmlns:ahyp="http://schemas.microsoft.com/office/drawing/2018/hyperlinkcolor" val="tx"/>
                    </a:ext>
                  </a:extLst>
                </a:hlinkClick>
              </a:rPr>
              <a:t>Modersmål - romani </a:t>
            </a:r>
            <a:r>
              <a:rPr lang="sv-SE" altLang="sv-SE" sz="1800" u="sng" err="1">
                <a:solidFill>
                  <a:srgbClr val="000000"/>
                </a:solidFill>
                <a:latin typeface="+mn-lt"/>
                <a:hlinkClick r:id="rId10">
                  <a:extLst>
                    <a:ext uri="{A12FA001-AC4F-418D-AE19-62706E023703}">
                      <ahyp:hlinkClr xmlns:ahyp="http://schemas.microsoft.com/office/drawing/2018/hyperlinkcolor" val="tx"/>
                    </a:ext>
                  </a:extLst>
                </a:hlinkClick>
              </a:rPr>
              <a:t>chib</a:t>
            </a:r>
            <a:r>
              <a:rPr lang="sv-SE" altLang="sv-SE" sz="1800" u="sng">
                <a:solidFill>
                  <a:srgbClr val="000000"/>
                </a:solidFill>
                <a:latin typeface="+mn-lt"/>
                <a:hlinkClick r:id="rId10">
                  <a:extLst>
                    <a:ext uri="{A12FA001-AC4F-418D-AE19-62706E023703}">
                      <ahyp:hlinkClr xmlns:ahyp="http://schemas.microsoft.com/office/drawing/2018/hyperlinkcolor" val="tx"/>
                    </a:ext>
                  </a:extLst>
                </a:hlinkClick>
              </a:rPr>
              <a:t> </a:t>
            </a:r>
            <a:endParaRPr lang="sv-SE" altLang="sv-SE" sz="1800" u="sng">
              <a:solidFill>
                <a:srgbClr val="000000"/>
              </a:solidFill>
              <a:latin typeface="+mn-lt"/>
            </a:endParaRPr>
          </a:p>
          <a:p>
            <a:pPr marL="742950" lvl="1" indent="-285750">
              <a:lnSpc>
                <a:spcPct val="150000"/>
              </a:lnSpc>
              <a:buFont typeface="Arial" panose="020B0604020202020204" pitchFamily="34" charset="0"/>
              <a:buChar char="•"/>
            </a:pPr>
            <a:r>
              <a:rPr lang="sv-SE" altLang="sv-SE" u="sng">
                <a:solidFill>
                  <a:srgbClr val="000000"/>
                </a:solidFill>
                <a:hlinkClick r:id="rId11">
                  <a:extLst>
                    <a:ext uri="{A12FA001-AC4F-418D-AE19-62706E023703}">
                      <ahyp:hlinkClr xmlns:ahyp="http://schemas.microsoft.com/office/drawing/2018/hyperlinkcolor" val="tx"/>
                    </a:ext>
                  </a:extLst>
                </a:hlinkClick>
              </a:rPr>
              <a:t>Modersmål- samiska </a:t>
            </a:r>
            <a:endParaRPr lang="sv-SE" altLang="sv-SE" u="sng">
              <a:solidFill>
                <a:srgbClr val="000000"/>
              </a:solidFill>
            </a:endParaRPr>
          </a:p>
          <a:p>
            <a:pPr marL="742950" lvl="1" indent="-285750">
              <a:lnSpc>
                <a:spcPct val="150000"/>
              </a:lnSpc>
              <a:buFont typeface="Arial" panose="020B0604020202020204" pitchFamily="34" charset="0"/>
              <a:buChar char="•"/>
            </a:pPr>
            <a:r>
              <a:rPr lang="sv-SE" altLang="sv-SE" u="sng">
                <a:solidFill>
                  <a:srgbClr val="000000"/>
                </a:solidFill>
                <a:hlinkClick r:id="rId12">
                  <a:extLst>
                    <a:ext uri="{A12FA001-AC4F-418D-AE19-62706E023703}">
                      <ahyp:hlinkClr xmlns:ahyp="http://schemas.microsoft.com/office/drawing/2018/hyperlinkcolor" val="tx"/>
                    </a:ext>
                  </a:extLst>
                </a:hlinkClick>
              </a:rPr>
              <a:t>Gymnasiet</a:t>
            </a:r>
            <a:endParaRPr lang="sv-SE" altLang="sv-SE" u="sng">
              <a:solidFill>
                <a:srgbClr val="000000"/>
              </a:solidFill>
            </a:endParaRPr>
          </a:p>
        </p:txBody>
      </p:sp>
      <p:pic>
        <p:nvPicPr>
          <p:cNvPr id="1031" name="Picture 7">
            <a:extLst>
              <a:ext uri="{FF2B5EF4-FFF2-40B4-BE49-F238E27FC236}">
                <a16:creationId xmlns:a16="http://schemas.microsoft.com/office/drawing/2014/main" id="{2BFE4448-81E6-998D-C6C2-D4483D7979A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0689" y="1372289"/>
            <a:ext cx="728490" cy="106723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7D84252-29F0-10BA-03B6-A5E42421C21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398" y="1372289"/>
            <a:ext cx="728490" cy="1067737"/>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objekt 22">
            <a:extLst>
              <a:ext uri="{FF2B5EF4-FFF2-40B4-BE49-F238E27FC236}">
                <a16:creationId xmlns:a16="http://schemas.microsoft.com/office/drawing/2014/main" id="{907D6073-C8FA-0DCE-D66C-28F8BBF1466F}"/>
              </a:ext>
            </a:extLst>
          </p:cNvPr>
          <p:cNvPicPr>
            <a:picLocks noChangeAspect="1"/>
          </p:cNvPicPr>
          <p:nvPr/>
        </p:nvPicPr>
        <p:blipFill>
          <a:blip r:embed="rId15"/>
          <a:stretch>
            <a:fillRect/>
          </a:stretch>
        </p:blipFill>
        <p:spPr>
          <a:xfrm>
            <a:off x="3261771" y="2520885"/>
            <a:ext cx="2620456" cy="2200908"/>
          </a:xfrm>
          <a:prstGeom prst="rect">
            <a:avLst/>
          </a:prstGeom>
        </p:spPr>
      </p:pic>
      <p:pic>
        <p:nvPicPr>
          <p:cNvPr id="25" name="Bildobjekt 24">
            <a:extLst>
              <a:ext uri="{FF2B5EF4-FFF2-40B4-BE49-F238E27FC236}">
                <a16:creationId xmlns:a16="http://schemas.microsoft.com/office/drawing/2014/main" id="{313AA24A-073D-0BDA-E250-AA60624B74E0}"/>
              </a:ext>
            </a:extLst>
          </p:cNvPr>
          <p:cNvPicPr>
            <a:picLocks noChangeAspect="1"/>
          </p:cNvPicPr>
          <p:nvPr/>
        </p:nvPicPr>
        <p:blipFill>
          <a:blip r:embed="rId16"/>
          <a:stretch>
            <a:fillRect/>
          </a:stretch>
        </p:blipFill>
        <p:spPr>
          <a:xfrm>
            <a:off x="5933925" y="2668684"/>
            <a:ext cx="3114451" cy="1905311"/>
          </a:xfrm>
          <a:prstGeom prst="rect">
            <a:avLst/>
          </a:prstGeom>
        </p:spPr>
      </p:pic>
    </p:spTree>
    <p:extLst>
      <p:ext uri="{BB962C8B-B14F-4D97-AF65-F5344CB8AC3E}">
        <p14:creationId xmlns:p14="http://schemas.microsoft.com/office/powerpoint/2010/main" val="377418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814996-528B-534A-95B0-850043E49C1D}"/>
              </a:ext>
            </a:extLst>
          </p:cNvPr>
          <p:cNvSpPr>
            <a:spLocks noGrp="1"/>
          </p:cNvSpPr>
          <p:nvPr>
            <p:ph type="title"/>
          </p:nvPr>
        </p:nvSpPr>
        <p:spPr/>
        <p:txBody>
          <a:bodyPr/>
          <a:lstStyle/>
          <a:p>
            <a:r>
              <a:rPr lang="sv-SE"/>
              <a:t>Utmaningar</a:t>
            </a:r>
          </a:p>
        </p:txBody>
      </p:sp>
      <p:sp>
        <p:nvSpPr>
          <p:cNvPr id="3" name="Platshållare för text 2">
            <a:extLst>
              <a:ext uri="{FF2B5EF4-FFF2-40B4-BE49-F238E27FC236}">
                <a16:creationId xmlns:a16="http://schemas.microsoft.com/office/drawing/2014/main" id="{829461BF-7BB8-5395-BD7D-42DF9B97B8EC}"/>
              </a:ext>
            </a:extLst>
          </p:cNvPr>
          <p:cNvSpPr>
            <a:spLocks noGrp="1"/>
          </p:cNvSpPr>
          <p:nvPr>
            <p:ph type="body" sz="half" idx="2"/>
          </p:nvPr>
        </p:nvSpPr>
        <p:spPr>
          <a:xfrm>
            <a:off x="354100" y="1440582"/>
            <a:ext cx="3692152" cy="2712318"/>
          </a:xfrm>
        </p:spPr>
        <p:txBody>
          <a:bodyPr/>
          <a:lstStyle/>
          <a:p>
            <a:pPr marL="285750" indent="-285750">
              <a:buFont typeface="Arial" panose="020B0604020202020204" pitchFamily="34" charset="0"/>
              <a:buChar char="•"/>
            </a:pPr>
            <a:r>
              <a:rPr lang="sv-SE"/>
              <a:t>Schemaläggning</a:t>
            </a:r>
          </a:p>
          <a:p>
            <a:pPr marL="285750" indent="-285750">
              <a:buFont typeface="Arial" panose="020B0604020202020204" pitchFamily="34" charset="0"/>
              <a:buChar char="•"/>
            </a:pPr>
            <a:r>
              <a:rPr lang="sv-SE"/>
              <a:t>Omfattning </a:t>
            </a:r>
          </a:p>
          <a:p>
            <a:pPr marL="285750" indent="-285750">
              <a:buFont typeface="Arial" panose="020B0604020202020204" pitchFamily="34" charset="0"/>
              <a:buChar char="•"/>
            </a:pPr>
            <a:r>
              <a:rPr lang="sv-SE"/>
              <a:t>Rekrytering </a:t>
            </a:r>
          </a:p>
          <a:p>
            <a:pPr marL="285750" indent="-285750">
              <a:buFont typeface="Arial" panose="020B0604020202020204" pitchFamily="34" charset="0"/>
              <a:buChar char="•"/>
            </a:pPr>
            <a:r>
              <a:rPr lang="sv-SE"/>
              <a:t>Sameskolstyrelsen</a:t>
            </a:r>
          </a:p>
        </p:txBody>
      </p:sp>
      <p:pic>
        <p:nvPicPr>
          <p:cNvPr id="4" name="Bildobjekt 4" descr="En bild som visar person&#10;&#10;Automatiskt genererad beskrivning">
            <a:extLst>
              <a:ext uri="{FF2B5EF4-FFF2-40B4-BE49-F238E27FC236}">
                <a16:creationId xmlns:a16="http://schemas.microsoft.com/office/drawing/2014/main" id="{47B13495-DD50-7340-6402-89D80F9ECC06}"/>
              </a:ext>
            </a:extLst>
          </p:cNvPr>
          <p:cNvPicPr>
            <a:picLocks noChangeAspect="1"/>
          </p:cNvPicPr>
          <p:nvPr/>
        </p:nvPicPr>
        <p:blipFill>
          <a:blip r:embed="rId2"/>
          <a:stretch>
            <a:fillRect/>
          </a:stretch>
        </p:blipFill>
        <p:spPr>
          <a:xfrm>
            <a:off x="5251537" y="1557137"/>
            <a:ext cx="3432131" cy="2005739"/>
          </a:xfrm>
          <a:prstGeom prst="rect">
            <a:avLst/>
          </a:prstGeom>
        </p:spPr>
      </p:pic>
    </p:spTree>
    <p:extLst>
      <p:ext uri="{BB962C8B-B14F-4D97-AF65-F5344CB8AC3E}">
        <p14:creationId xmlns:p14="http://schemas.microsoft.com/office/powerpoint/2010/main" val="201452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1A268A-1B28-07F7-B750-AD38AD652E32}"/>
              </a:ext>
            </a:extLst>
          </p:cNvPr>
          <p:cNvSpPr>
            <a:spLocks noGrp="1"/>
          </p:cNvSpPr>
          <p:nvPr>
            <p:ph type="title"/>
          </p:nvPr>
        </p:nvSpPr>
        <p:spPr/>
        <p:txBody>
          <a:bodyPr/>
          <a:lstStyle/>
          <a:p>
            <a:r>
              <a:rPr lang="sv-SE"/>
              <a:t>Utveckling</a:t>
            </a:r>
          </a:p>
        </p:txBody>
      </p:sp>
      <p:sp>
        <p:nvSpPr>
          <p:cNvPr id="3" name="Platshållare för text 2">
            <a:extLst>
              <a:ext uri="{FF2B5EF4-FFF2-40B4-BE49-F238E27FC236}">
                <a16:creationId xmlns:a16="http://schemas.microsoft.com/office/drawing/2014/main" id="{FC032737-9952-96F7-DDB8-953B02DDC37A}"/>
              </a:ext>
            </a:extLst>
          </p:cNvPr>
          <p:cNvSpPr>
            <a:spLocks noGrp="1"/>
          </p:cNvSpPr>
          <p:nvPr>
            <p:ph type="body" sz="half" idx="2"/>
          </p:nvPr>
        </p:nvSpPr>
        <p:spPr/>
        <p:txBody>
          <a:bodyPr vert="horz" lIns="91440" tIns="45720" rIns="91440" bIns="45720" rtlCol="0" anchor="t">
            <a:noAutofit/>
          </a:bodyPr>
          <a:lstStyle/>
          <a:p>
            <a:endParaRPr lang="sv-SE" dirty="0">
              <a:cs typeface="Arial"/>
            </a:endParaRPr>
          </a:p>
          <a:p>
            <a:r>
              <a:rPr lang="sv-SE" dirty="0">
                <a:cs typeface="Calibri"/>
                <a:hlinkClick r:id="rId2"/>
              </a:rPr>
              <a:t>Språkduschar - site</a:t>
            </a:r>
            <a:endParaRPr lang="sv-SE" dirty="0">
              <a:cs typeface="Calibri"/>
            </a:endParaRPr>
          </a:p>
          <a:p>
            <a:r>
              <a:rPr lang="sv-SE" dirty="0">
                <a:ea typeface="+mj-lt"/>
                <a:cs typeface="+mj-lt"/>
                <a:hlinkClick r:id="rId3"/>
              </a:rPr>
              <a:t>Umeå kommuns hemsida</a:t>
            </a:r>
            <a:endParaRPr lang="sv-SE" dirty="0">
              <a:ea typeface="+mj-lt"/>
            </a:endParaRPr>
          </a:p>
          <a:p>
            <a:r>
              <a:rPr lang="sv-SE" dirty="0">
                <a:ea typeface="+mj-lt"/>
                <a:cs typeface="Arial"/>
                <a:hlinkClick r:id="rId4"/>
              </a:rPr>
              <a:t>Samarbete</a:t>
            </a:r>
            <a:r>
              <a:rPr lang="sv-SE" dirty="0">
                <a:cs typeface="Arial"/>
                <a:hlinkClick r:id="rId4"/>
              </a:rPr>
              <a:t> med universitetet</a:t>
            </a:r>
            <a:endParaRPr lang="sv-SE" dirty="0"/>
          </a:p>
          <a:p>
            <a:r>
              <a:rPr lang="sv-SE">
                <a:cs typeface="Arial"/>
              </a:rPr>
              <a:t>Radioprogrammet </a:t>
            </a:r>
            <a:r>
              <a:rPr lang="sv-SE" dirty="0">
                <a:cs typeface="Arial"/>
              </a:rPr>
              <a:t>–  </a:t>
            </a:r>
            <a:r>
              <a:rPr lang="sv-SE" dirty="0" err="1">
                <a:cs typeface="Arial"/>
                <a:hlinkClick r:id="rId5"/>
              </a:rPr>
              <a:t>Roketti</a:t>
            </a:r>
            <a:endParaRPr lang="sv-SE" dirty="0"/>
          </a:p>
          <a:p>
            <a:endParaRPr lang="sv-SE" dirty="0"/>
          </a:p>
        </p:txBody>
      </p:sp>
      <p:pic>
        <p:nvPicPr>
          <p:cNvPr id="14" name="Bildobjekt 14" descr="En bild som visar text, inomhus&#10;&#10;Automatiskt genererad beskrivning">
            <a:extLst>
              <a:ext uri="{FF2B5EF4-FFF2-40B4-BE49-F238E27FC236}">
                <a16:creationId xmlns:a16="http://schemas.microsoft.com/office/drawing/2014/main" id="{7A08C8C0-1DE3-6DB7-FFF5-5C61C7BE5CC3}"/>
              </a:ext>
            </a:extLst>
          </p:cNvPr>
          <p:cNvPicPr>
            <a:picLocks noGrp="1" noChangeAspect="1"/>
          </p:cNvPicPr>
          <p:nvPr>
            <p:ph type="pic" idx="1"/>
          </p:nvPr>
        </p:nvPicPr>
        <p:blipFill rotWithShape="1">
          <a:blip r:embed="rId6"/>
          <a:srcRect t="1230" b="1230"/>
          <a:stretch/>
        </p:blipFill>
        <p:spPr>
          <a:xfrm>
            <a:off x="5046259" y="1059582"/>
            <a:ext cx="3299953" cy="3240360"/>
          </a:xfrm>
        </p:spPr>
      </p:pic>
      <p:pic>
        <p:nvPicPr>
          <p:cNvPr id="15" name="Bildobjekt 15" descr="En bild som visar text, clipart&#10;&#10;Automatiskt genererad beskrivning">
            <a:extLst>
              <a:ext uri="{FF2B5EF4-FFF2-40B4-BE49-F238E27FC236}">
                <a16:creationId xmlns:a16="http://schemas.microsoft.com/office/drawing/2014/main" id="{8E1101E1-9F4C-236A-7600-19780982FED7}"/>
              </a:ext>
            </a:extLst>
          </p:cNvPr>
          <p:cNvPicPr>
            <a:picLocks noChangeAspect="1"/>
          </p:cNvPicPr>
          <p:nvPr/>
        </p:nvPicPr>
        <p:blipFill>
          <a:blip r:embed="rId7"/>
          <a:stretch>
            <a:fillRect/>
          </a:stretch>
        </p:blipFill>
        <p:spPr>
          <a:xfrm>
            <a:off x="478971" y="3774626"/>
            <a:ext cx="2743200" cy="859961"/>
          </a:xfrm>
          <a:prstGeom prst="rect">
            <a:avLst/>
          </a:prstGeom>
        </p:spPr>
      </p:pic>
    </p:spTree>
    <p:extLst>
      <p:ext uri="{BB962C8B-B14F-4D97-AF65-F5344CB8AC3E}">
        <p14:creationId xmlns:p14="http://schemas.microsoft.com/office/powerpoint/2010/main" val="40742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99AB6E-0C49-660A-B513-BC9D05F9AF46}"/>
              </a:ext>
            </a:extLst>
          </p:cNvPr>
          <p:cNvSpPr>
            <a:spLocks noGrp="1"/>
          </p:cNvSpPr>
          <p:nvPr>
            <p:ph type="title"/>
          </p:nvPr>
        </p:nvSpPr>
        <p:spPr/>
        <p:txBody>
          <a:bodyPr/>
          <a:lstStyle/>
          <a:p>
            <a:r>
              <a:rPr lang="sv-SE"/>
              <a:t>Samrådsdialog</a:t>
            </a:r>
          </a:p>
        </p:txBody>
      </p:sp>
      <p:pic>
        <p:nvPicPr>
          <p:cNvPr id="4" name="Bildobjekt 3">
            <a:hlinkClick r:id="rId3"/>
            <a:extLst>
              <a:ext uri="{FF2B5EF4-FFF2-40B4-BE49-F238E27FC236}">
                <a16:creationId xmlns:a16="http://schemas.microsoft.com/office/drawing/2014/main" id="{BCC60B18-1365-8D2E-790E-329592831751}"/>
              </a:ext>
            </a:extLst>
          </p:cNvPr>
          <p:cNvPicPr>
            <a:picLocks noChangeAspect="1"/>
          </p:cNvPicPr>
          <p:nvPr/>
        </p:nvPicPr>
        <p:blipFill>
          <a:blip r:embed="rId4"/>
          <a:stretch>
            <a:fillRect/>
          </a:stretch>
        </p:blipFill>
        <p:spPr>
          <a:xfrm>
            <a:off x="1565037" y="1206818"/>
            <a:ext cx="4575413" cy="3587431"/>
          </a:xfrm>
          <a:prstGeom prst="rect">
            <a:avLst/>
          </a:prstGeom>
        </p:spPr>
      </p:pic>
    </p:spTree>
    <p:extLst>
      <p:ext uri="{BB962C8B-B14F-4D97-AF65-F5344CB8AC3E}">
        <p14:creationId xmlns:p14="http://schemas.microsoft.com/office/powerpoint/2010/main" val="205999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01162-F636-9A1E-41A7-576A636D3C30}"/>
              </a:ext>
            </a:extLst>
          </p:cNvPr>
          <p:cNvSpPr>
            <a:spLocks noGrp="1"/>
          </p:cNvSpPr>
          <p:nvPr>
            <p:ph type="title"/>
          </p:nvPr>
        </p:nvSpPr>
        <p:spPr>
          <a:xfrm>
            <a:off x="337022" y="406300"/>
            <a:ext cx="7812432" cy="425054"/>
          </a:xfrm>
        </p:spPr>
        <p:txBody>
          <a:bodyPr anchor="b">
            <a:normAutofit/>
          </a:bodyPr>
          <a:lstStyle/>
          <a:p>
            <a:pPr>
              <a:lnSpc>
                <a:spcPct val="90000"/>
              </a:lnSpc>
            </a:pPr>
            <a:r>
              <a:rPr lang="sv-SE" sz="2200"/>
              <a:t>Samrådets innehåll</a:t>
            </a:r>
          </a:p>
        </p:txBody>
      </p:sp>
      <p:pic>
        <p:nvPicPr>
          <p:cNvPr id="2050" name="Picture 2">
            <a:extLst>
              <a:ext uri="{FF2B5EF4-FFF2-40B4-BE49-F238E27FC236}">
                <a16:creationId xmlns:a16="http://schemas.microsoft.com/office/drawing/2014/main" id="{4CDD5BA8-3960-F64F-8E4C-D033EF7FB5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93713" y="394763"/>
            <a:ext cx="3213265" cy="2176987"/>
          </a:xfrm>
          <a:prstGeom prst="teardrop">
            <a:avLst/>
          </a:prstGeom>
          <a:solidFill>
            <a:srgbClr val="FFFFFF"/>
          </a:solidFill>
        </p:spPr>
      </p:pic>
      <p:sp>
        <p:nvSpPr>
          <p:cNvPr id="9" name="textruta 8">
            <a:extLst>
              <a:ext uri="{FF2B5EF4-FFF2-40B4-BE49-F238E27FC236}">
                <a16:creationId xmlns:a16="http://schemas.microsoft.com/office/drawing/2014/main" id="{11597453-F3C2-61AC-0469-980EC4F6DE71}"/>
              </a:ext>
            </a:extLst>
          </p:cNvPr>
          <p:cNvSpPr txBox="1"/>
          <p:nvPr/>
        </p:nvSpPr>
        <p:spPr>
          <a:xfrm>
            <a:off x="337022" y="779923"/>
            <a:ext cx="5239174" cy="4124206"/>
          </a:xfrm>
          <a:prstGeom prst="rect">
            <a:avLst/>
          </a:prstGeom>
          <a:noFill/>
        </p:spPr>
        <p:txBody>
          <a:bodyPr wrap="square">
            <a:spAutoFit/>
          </a:bodyPr>
          <a:lstStyle/>
          <a:p>
            <a:pPr marL="228600" marR="899795" lvl="0" indent="-228600" rtl="0">
              <a:spcBef>
                <a:spcPts val="600"/>
              </a:spcBef>
              <a:spcAft>
                <a:spcPts val="600"/>
              </a:spcAft>
              <a:buAutoNum type="arabicPeriod"/>
            </a:pPr>
            <a:r>
              <a:rPr lang="sv-SE" sz="1200" b="1">
                <a:effectLst/>
                <a:latin typeface="Calibri" panose="020F0502020204030204" pitchFamily="34" charset="0"/>
                <a:ea typeface="Calibri" panose="020F0502020204030204" pitchFamily="34" charset="0"/>
                <a:cs typeface="Arial" panose="020B0604020202020204" pitchFamily="34" charset="0"/>
              </a:rPr>
              <a:t>Välkomna och introduktion</a:t>
            </a:r>
            <a:endParaRPr lang="sv-SE" sz="1200" b="1">
              <a:latin typeface="Calibri" panose="020F0502020204030204" pitchFamily="34" charset="0"/>
              <a:ea typeface="Calibri" panose="020F0502020204030204" pitchFamily="34" charset="0"/>
              <a:cs typeface="Arial" panose="020B0604020202020204" pitchFamily="34" charset="0"/>
            </a:endParaRPr>
          </a:p>
          <a:p>
            <a:pPr marR="899795" lvl="0" rtl="0">
              <a:spcAft>
                <a:spcPts val="600"/>
              </a:spcAft>
            </a:pPr>
            <a:r>
              <a:rPr lang="sv-SE" sz="1200">
                <a:effectLst/>
                <a:latin typeface="Calibri" panose="020F0502020204030204" pitchFamily="34" charset="0"/>
                <a:ea typeface="Calibri" panose="020F0502020204030204" pitchFamily="34" charset="0"/>
                <a:cs typeface="Arial" panose="020B0604020202020204" pitchFamily="34" charset="0"/>
              </a:rPr>
              <a:t>Presentation av tjänstepersoner</a:t>
            </a:r>
          </a:p>
          <a:p>
            <a:pPr marR="899795" lvl="0" rtl="0">
              <a:spcAft>
                <a:spcPts val="600"/>
              </a:spcAft>
            </a:pPr>
            <a:r>
              <a:rPr lang="sv-SE" sz="1200">
                <a:effectLst/>
                <a:latin typeface="Calibri" panose="020F0502020204030204" pitchFamily="34" charset="0"/>
                <a:ea typeface="Calibri" panose="020F0502020204030204" pitchFamily="34" charset="0"/>
                <a:cs typeface="Arial" panose="020B0604020202020204" pitchFamily="34" charset="0"/>
              </a:rPr>
              <a:t>Presentation av samrådets form och innehåll </a:t>
            </a:r>
          </a:p>
          <a:p>
            <a:pPr marR="899795" lvl="0" rtl="0">
              <a:spcAft>
                <a:spcPts val="600"/>
              </a:spcAft>
            </a:pPr>
            <a:r>
              <a:rPr lang="sv-SE" sz="1200">
                <a:effectLst/>
                <a:latin typeface="Calibri" panose="020F0502020204030204" pitchFamily="34" charset="0"/>
                <a:ea typeface="Calibri" panose="020F0502020204030204" pitchFamily="34" charset="0"/>
                <a:cs typeface="Arial" panose="020B0604020202020204" pitchFamily="34" charset="0"/>
              </a:rPr>
              <a:t>Minoritetssamordnarna informerar</a:t>
            </a:r>
          </a:p>
          <a:p>
            <a:pPr marR="899795" lvl="0" rtl="0">
              <a:spcAft>
                <a:spcPts val="600"/>
              </a:spcAft>
            </a:pPr>
            <a:r>
              <a:rPr lang="sv-SE" sz="1200">
                <a:effectLst/>
                <a:latin typeface="Calibri" panose="020F0502020204030204" pitchFamily="34" charset="0"/>
                <a:ea typeface="Calibri" panose="020F0502020204030204" pitchFamily="34" charset="0"/>
                <a:cs typeface="Arial" panose="020B0604020202020204" pitchFamily="34" charset="0"/>
              </a:rPr>
              <a:t>Återkoppling från föregående samråd 3 maj</a:t>
            </a:r>
          </a:p>
          <a:p>
            <a:pPr marR="899795" lvl="0" rtl="0">
              <a:spcAft>
                <a:spcPts val="600"/>
              </a:spcAft>
            </a:pPr>
            <a:r>
              <a:rPr lang="sv-SE" sz="1200">
                <a:effectLst/>
                <a:latin typeface="Calibri" panose="020F0502020204030204" pitchFamily="34" charset="0"/>
                <a:ea typeface="Calibri" panose="020F0502020204030204" pitchFamily="34" charset="0"/>
                <a:cs typeface="Arial" panose="020B0604020202020204" pitchFamily="34" charset="0"/>
              </a:rPr>
              <a:t>Frågor från deltagarna</a:t>
            </a:r>
            <a:r>
              <a:rPr lang="sv-SE" sz="1200" b="1">
                <a:effectLst/>
                <a:latin typeface="Calibri" panose="020F0502020204030204" pitchFamily="34" charset="0"/>
                <a:ea typeface="Calibri" panose="020F0502020204030204" pitchFamily="34" charset="0"/>
                <a:cs typeface="Arial" panose="020B0604020202020204" pitchFamily="34" charset="0"/>
              </a:rPr>
              <a:t>	</a:t>
            </a:r>
            <a:endParaRPr lang="sv-SE" sz="1200">
              <a:effectLst/>
              <a:latin typeface="Calibri" panose="020F0502020204030204" pitchFamily="34" charset="0"/>
              <a:ea typeface="Calibri" panose="020F0502020204030204" pitchFamily="34" charset="0"/>
              <a:cs typeface="Arial" panose="020B0604020202020204" pitchFamily="34" charset="0"/>
            </a:endParaRPr>
          </a:p>
          <a:p>
            <a:pPr marR="900430" lvl="0">
              <a:spcBef>
                <a:spcPts val="600"/>
              </a:spcBef>
              <a:spcAft>
                <a:spcPts val="600"/>
              </a:spcAft>
            </a:pPr>
            <a:r>
              <a:rPr lang="sv-SE" sz="1200" b="1">
                <a:effectLst/>
                <a:latin typeface="Calibri" panose="020F0502020204030204" pitchFamily="34" charset="0"/>
                <a:ea typeface="Calibri" panose="020F0502020204030204" pitchFamily="34" charset="0"/>
                <a:cs typeface="Arial" panose="020B0604020202020204" pitchFamily="34" charset="0"/>
              </a:rPr>
              <a:t>2. Information från verksamheterna </a:t>
            </a:r>
          </a:p>
          <a:p>
            <a:pPr marR="900430" lvl="0">
              <a:spcAft>
                <a:spcPts val="600"/>
              </a:spcAft>
            </a:pPr>
            <a:r>
              <a:rPr lang="sv-SE" sz="1200">
                <a:effectLst/>
                <a:latin typeface="Calibri" panose="020F0502020204030204" pitchFamily="34" charset="0"/>
                <a:ea typeface="Calibri" panose="020F0502020204030204" pitchFamily="34" charset="0"/>
              </a:rPr>
              <a:t>Delaktighetsaktivitet för unga – Vad hände och vad händer nu? </a:t>
            </a:r>
          </a:p>
          <a:p>
            <a:pPr marR="900430" lvl="0">
              <a:spcAft>
                <a:spcPts val="600"/>
              </a:spcAft>
            </a:pPr>
            <a:r>
              <a:rPr lang="sv-SE" sz="1200">
                <a:effectLst/>
                <a:latin typeface="Calibri" panose="020F0502020204030204" pitchFamily="34" charset="0"/>
                <a:ea typeface="Calibri" panose="020F0502020204030204" pitchFamily="34" charset="0"/>
              </a:rPr>
              <a:t>Samiska veckan </a:t>
            </a:r>
          </a:p>
          <a:p>
            <a:pPr marR="900430" lvl="0">
              <a:spcAft>
                <a:spcPts val="600"/>
              </a:spcAft>
            </a:pPr>
            <a:r>
              <a:rPr lang="sv-SE" sz="1200">
                <a:effectLst/>
                <a:latin typeface="Calibri" panose="020F0502020204030204" pitchFamily="34" charset="0"/>
                <a:ea typeface="Calibri" panose="020F0502020204030204" pitchFamily="34" charset="0"/>
              </a:rPr>
              <a:t>Modersmålsundervisning på nationellt minoritetsspråk i grundskolan och gymnasieskolan </a:t>
            </a:r>
          </a:p>
          <a:p>
            <a:pPr marR="900430" lvl="0">
              <a:spcAft>
                <a:spcPts val="600"/>
              </a:spcAft>
            </a:pPr>
            <a:r>
              <a:rPr lang="sv-SE" sz="1200">
                <a:effectLst/>
                <a:latin typeface="Calibri" panose="020F0502020204030204" pitchFamily="34" charset="0"/>
                <a:ea typeface="Calibri" panose="020F0502020204030204" pitchFamily="34" charset="0"/>
              </a:rPr>
              <a:t>Sagoläsning och språkduschar </a:t>
            </a:r>
          </a:p>
          <a:p>
            <a:pPr lvl="0">
              <a:spcAft>
                <a:spcPts val="600"/>
              </a:spcAft>
            </a:pPr>
            <a:r>
              <a:rPr lang="sv-SE" sz="1200" b="1">
                <a:solidFill>
                  <a:srgbClr val="000000"/>
                </a:solidFill>
                <a:effectLst/>
                <a:latin typeface="Calibri" panose="020F0502020204030204" pitchFamily="34" charset="0"/>
                <a:ea typeface="Calibri" panose="020F0502020204030204" pitchFamily="34" charset="0"/>
              </a:rPr>
              <a:t>3. Dialog om behov, frågor och synpunkter </a:t>
            </a:r>
            <a:endParaRPr lang="sv-SE" sz="1200" b="1">
              <a:solidFill>
                <a:srgbClr val="000000"/>
              </a:solidFill>
              <a:latin typeface="Calibri" panose="020F0502020204030204" pitchFamily="34" charset="0"/>
              <a:ea typeface="Calibri" panose="020F0502020204030204" pitchFamily="34" charset="0"/>
            </a:endParaRPr>
          </a:p>
          <a:p>
            <a:pPr lvl="0">
              <a:spcAft>
                <a:spcPts val="600"/>
              </a:spcAft>
            </a:pPr>
            <a:r>
              <a:rPr lang="sv-SE" sz="1200">
                <a:effectLst/>
                <a:latin typeface="Calibri" panose="020F0502020204030204" pitchFamily="34" charset="0"/>
                <a:ea typeface="Calibri" panose="020F0502020204030204" pitchFamily="34" charset="0"/>
              </a:rPr>
              <a:t>Områden som berör grundskolan och gymnasieskolan med fokus på språk, kultur och identitet. </a:t>
            </a:r>
          </a:p>
          <a:p>
            <a:r>
              <a:rPr lang="sv-SE" sz="1200" b="1">
                <a:effectLst/>
                <a:latin typeface="Calibri" panose="020F0502020204030204" pitchFamily="34" charset="0"/>
                <a:ea typeface="Calibri" panose="020F0502020204030204" pitchFamily="34" charset="0"/>
                <a:cs typeface="Arial" panose="020B0604020202020204" pitchFamily="34" charset="0"/>
              </a:rPr>
              <a:t>4. Sammanfattning och avslutning.	</a:t>
            </a:r>
            <a:endParaRPr lang="sv-SE" sz="1200"/>
          </a:p>
        </p:txBody>
      </p:sp>
    </p:spTree>
    <p:extLst>
      <p:ext uri="{BB962C8B-B14F-4D97-AF65-F5344CB8AC3E}">
        <p14:creationId xmlns:p14="http://schemas.microsoft.com/office/powerpoint/2010/main" val="213729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527463" y="4457701"/>
            <a:ext cx="1615787" cy="6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a:extLst>
              <a:ext uri="{FF2B5EF4-FFF2-40B4-BE49-F238E27FC236}">
                <a16:creationId xmlns:a16="http://schemas.microsoft.com/office/drawing/2014/main" id="{DE441310-9585-4A7E-8013-C5685B38A4CC}"/>
              </a:ext>
            </a:extLst>
          </p:cNvPr>
          <p:cNvSpPr>
            <a:spLocks noGrp="1"/>
          </p:cNvSpPr>
          <p:nvPr>
            <p:ph type="title"/>
          </p:nvPr>
        </p:nvSpPr>
        <p:spPr/>
        <p:txBody>
          <a:bodyPr/>
          <a:lstStyle/>
          <a:p>
            <a:r>
              <a:rPr lang="sv-SE"/>
              <a:t>Samråd – vad säger lagen?</a:t>
            </a:r>
          </a:p>
        </p:txBody>
      </p:sp>
      <p:sp>
        <p:nvSpPr>
          <p:cNvPr id="6" name="Platshållare för text 5">
            <a:extLst>
              <a:ext uri="{FF2B5EF4-FFF2-40B4-BE49-F238E27FC236}">
                <a16:creationId xmlns:a16="http://schemas.microsoft.com/office/drawing/2014/main" id="{02DF2724-CB77-477E-98AB-C1C81F99EA6A}"/>
              </a:ext>
            </a:extLst>
          </p:cNvPr>
          <p:cNvSpPr>
            <a:spLocks noGrp="1"/>
          </p:cNvSpPr>
          <p:nvPr>
            <p:ph type="body" sz="half" idx="2"/>
          </p:nvPr>
        </p:nvSpPr>
        <p:spPr>
          <a:xfrm>
            <a:off x="165843" y="883352"/>
            <a:ext cx="6729410" cy="539048"/>
          </a:xfrm>
        </p:spPr>
        <p:txBody>
          <a:bodyPr/>
          <a:lstStyle/>
          <a:p>
            <a:r>
              <a:rPr lang="sv-SE"/>
              <a:t>Lagen (2009:724) om nationella minoriteter och minoritetsspråk </a:t>
            </a:r>
          </a:p>
        </p:txBody>
      </p:sp>
      <p:sp>
        <p:nvSpPr>
          <p:cNvPr id="7" name="Rektangel: rundade hörn 6">
            <a:extLst>
              <a:ext uri="{FF2B5EF4-FFF2-40B4-BE49-F238E27FC236}">
                <a16:creationId xmlns:a16="http://schemas.microsoft.com/office/drawing/2014/main" id="{8243E359-F1FF-4E2B-A4E7-A538940B767B}"/>
              </a:ext>
            </a:extLst>
          </p:cNvPr>
          <p:cNvSpPr/>
          <p:nvPr/>
        </p:nvSpPr>
        <p:spPr>
          <a:xfrm>
            <a:off x="561311" y="1422400"/>
            <a:ext cx="2120812" cy="1928162"/>
          </a:xfrm>
          <a:prstGeom prst="roundRect">
            <a:avLst/>
          </a:prstGeom>
          <a:noFill/>
          <a:ln>
            <a:solidFill>
              <a:srgbClr val="00A01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00">
                <a:solidFill>
                  <a:sysClr val="windowText" lastClr="000000"/>
                </a:solidFill>
              </a:rPr>
              <a:t>5§</a:t>
            </a:r>
          </a:p>
          <a:p>
            <a:r>
              <a:rPr lang="sv-SE" sz="900">
                <a:solidFill>
                  <a:sysClr val="windowText" lastClr="000000"/>
                </a:solidFill>
              </a:rPr>
              <a:t>Förvaltningsmyndigheter ska ge de nationella minoriteterna möjlighet till </a:t>
            </a:r>
            <a:r>
              <a:rPr lang="sv-SE" sz="900" b="1">
                <a:solidFill>
                  <a:sysClr val="windowText" lastClr="000000"/>
                </a:solidFill>
              </a:rPr>
              <a:t>inflytande</a:t>
            </a:r>
            <a:r>
              <a:rPr lang="sv-SE" sz="900">
                <a:solidFill>
                  <a:sysClr val="windowText" lastClr="000000"/>
                </a:solidFill>
              </a:rPr>
              <a:t> i frågor som berör de </a:t>
            </a:r>
            <a:r>
              <a:rPr lang="sv-SE" sz="900" b="1">
                <a:solidFill>
                  <a:sysClr val="windowText" lastClr="000000"/>
                </a:solidFill>
              </a:rPr>
              <a:t>så långt det är möjligt samråda </a:t>
            </a:r>
            <a:r>
              <a:rPr lang="sv-SE" sz="900">
                <a:solidFill>
                  <a:sysClr val="windowText" lastClr="000000"/>
                </a:solidFill>
              </a:rPr>
              <a:t>med minoriteter i sådana frågor.</a:t>
            </a:r>
          </a:p>
          <a:p>
            <a:r>
              <a:rPr lang="sv-SE" sz="900" b="1">
                <a:solidFill>
                  <a:sysClr val="windowText" lastClr="000000"/>
                </a:solidFill>
              </a:rPr>
              <a:t>Samråd</a:t>
            </a:r>
            <a:r>
              <a:rPr lang="sv-SE" sz="900">
                <a:solidFill>
                  <a:sysClr val="windowText" lastClr="000000"/>
                </a:solidFill>
              </a:rPr>
              <a:t> enligt första stycket </a:t>
            </a:r>
            <a:r>
              <a:rPr lang="sv-SE" sz="900" b="1">
                <a:solidFill>
                  <a:sysClr val="windowText" lastClr="000000"/>
                </a:solidFill>
              </a:rPr>
              <a:t>ska ske </a:t>
            </a:r>
            <a:r>
              <a:rPr lang="sv-SE" sz="900">
                <a:solidFill>
                  <a:sysClr val="windowText" lastClr="000000"/>
                </a:solidFill>
              </a:rPr>
              <a:t>genom att förvaltningsmyndigheten  för en </a:t>
            </a:r>
            <a:r>
              <a:rPr lang="sv-SE" sz="900" b="1">
                <a:solidFill>
                  <a:sysClr val="windowText" lastClr="000000"/>
                </a:solidFill>
              </a:rPr>
              <a:t>strukturerad dialog </a:t>
            </a:r>
            <a:r>
              <a:rPr lang="sv-SE" sz="900">
                <a:solidFill>
                  <a:sysClr val="windowText" lastClr="000000"/>
                </a:solidFill>
              </a:rPr>
              <a:t>med de nationella minoriteterna </a:t>
            </a:r>
            <a:r>
              <a:rPr lang="sv-SE" sz="900" b="1">
                <a:solidFill>
                  <a:sysClr val="windowText" lastClr="000000"/>
                </a:solidFill>
              </a:rPr>
              <a:t>i syfte att kunna beakta deras synpunkter och behov</a:t>
            </a:r>
            <a:r>
              <a:rPr lang="sv-SE" sz="900">
                <a:solidFill>
                  <a:sysClr val="windowText" lastClr="000000"/>
                </a:solidFill>
              </a:rPr>
              <a:t> i myndighetens beslutsfattande.</a:t>
            </a:r>
          </a:p>
        </p:txBody>
      </p:sp>
      <p:sp>
        <p:nvSpPr>
          <p:cNvPr id="8" name="Rektangel: rundade hörn 7">
            <a:extLst>
              <a:ext uri="{FF2B5EF4-FFF2-40B4-BE49-F238E27FC236}">
                <a16:creationId xmlns:a16="http://schemas.microsoft.com/office/drawing/2014/main" id="{5A48BE37-AEF3-49DC-BF34-E6FEAA408ABC}"/>
              </a:ext>
            </a:extLst>
          </p:cNvPr>
          <p:cNvSpPr/>
          <p:nvPr/>
        </p:nvSpPr>
        <p:spPr>
          <a:xfrm>
            <a:off x="573424" y="3551616"/>
            <a:ext cx="2108699" cy="1053556"/>
          </a:xfrm>
          <a:prstGeom prst="roundRect">
            <a:avLst/>
          </a:prstGeom>
          <a:noFill/>
          <a:ln>
            <a:solidFill>
              <a:srgbClr val="00A01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00">
                <a:solidFill>
                  <a:sysClr val="windowText" lastClr="000000"/>
                </a:solidFill>
              </a:rPr>
              <a:t>5a§</a:t>
            </a:r>
          </a:p>
          <a:p>
            <a:r>
              <a:rPr lang="sv-SE" sz="900">
                <a:solidFill>
                  <a:sysClr val="windowText" lastClr="000000"/>
                </a:solidFill>
              </a:rPr>
              <a:t>Förvaltningsmyndigheter ska </a:t>
            </a:r>
            <a:r>
              <a:rPr lang="sv-SE" sz="900" b="1">
                <a:solidFill>
                  <a:sysClr val="windowText" lastClr="000000"/>
                </a:solidFill>
              </a:rPr>
              <a:t>särskilt främja barns och ungas möjlighet er att till inflytande </a:t>
            </a:r>
            <a:r>
              <a:rPr lang="sv-SE" sz="900">
                <a:solidFill>
                  <a:sysClr val="windowText" lastClr="000000"/>
                </a:solidFill>
              </a:rPr>
              <a:t>och </a:t>
            </a:r>
            <a:r>
              <a:rPr lang="sv-SE" sz="900" b="1">
                <a:solidFill>
                  <a:sysClr val="windowText" lastClr="000000"/>
                </a:solidFill>
              </a:rPr>
              <a:t>samråd i frågor </a:t>
            </a:r>
            <a:r>
              <a:rPr lang="sv-SE" sz="900">
                <a:solidFill>
                  <a:sysClr val="windowText" lastClr="000000"/>
                </a:solidFill>
              </a:rPr>
              <a:t>som berör dem och </a:t>
            </a:r>
            <a:r>
              <a:rPr lang="sv-SE" sz="900" b="1">
                <a:solidFill>
                  <a:sysClr val="windowText" lastClr="000000"/>
                </a:solidFill>
              </a:rPr>
              <a:t>anpassa formerna för detta till deras förutsättningar</a:t>
            </a:r>
            <a:r>
              <a:rPr lang="sv-SE" sz="900">
                <a:solidFill>
                  <a:sysClr val="windowText" lastClr="000000"/>
                </a:solidFill>
              </a:rPr>
              <a:t>.</a:t>
            </a:r>
          </a:p>
        </p:txBody>
      </p:sp>
      <p:sp>
        <p:nvSpPr>
          <p:cNvPr id="14" name="Rektangel: rundade hörn 13">
            <a:extLst>
              <a:ext uri="{FF2B5EF4-FFF2-40B4-BE49-F238E27FC236}">
                <a16:creationId xmlns:a16="http://schemas.microsoft.com/office/drawing/2014/main" id="{3881DAF2-B304-428B-B6C9-70127F6B527F}"/>
              </a:ext>
            </a:extLst>
          </p:cNvPr>
          <p:cNvSpPr/>
          <p:nvPr/>
        </p:nvSpPr>
        <p:spPr>
          <a:xfrm>
            <a:off x="2960001" y="1423406"/>
            <a:ext cx="4043363" cy="1871012"/>
          </a:xfrm>
          <a:prstGeom prst="roundRect">
            <a:avLst/>
          </a:prstGeom>
          <a:noFill/>
          <a:ln>
            <a:solidFill>
              <a:srgbClr val="00A01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050" b="1">
                <a:solidFill>
                  <a:srgbClr val="000000"/>
                </a:solidFill>
              </a:rPr>
              <a:t>Konsekvenser av reviderad lagstiftning</a:t>
            </a:r>
          </a:p>
          <a:p>
            <a:r>
              <a:rPr lang="sv-SE" sz="1050">
                <a:solidFill>
                  <a:srgbClr val="000000"/>
                </a:solidFill>
              </a:rPr>
              <a:t>Skapa former för samråd som gynnar ett ömsesidigt, jämbördigt och förtroendefullt meningsutbyte. </a:t>
            </a:r>
            <a:r>
              <a:rPr lang="sv-SE" sz="750">
                <a:solidFill>
                  <a:srgbClr val="000000"/>
                </a:solidFill>
              </a:rPr>
              <a:t>(representant borttaget)</a:t>
            </a:r>
          </a:p>
          <a:p>
            <a:endParaRPr lang="sv-SE" sz="1050">
              <a:solidFill>
                <a:srgbClr val="000000"/>
              </a:solidFill>
            </a:endParaRPr>
          </a:p>
          <a:p>
            <a:r>
              <a:rPr lang="sv-SE" sz="1050">
                <a:solidFill>
                  <a:srgbClr val="000000"/>
                </a:solidFill>
              </a:rPr>
              <a:t>I kravet på struktur ligger en skyldighet för myndigheten att</a:t>
            </a:r>
          </a:p>
          <a:p>
            <a:pPr marL="214313" indent="-214313">
              <a:buClr>
                <a:srgbClr val="00A01E"/>
              </a:buClr>
              <a:buFont typeface="Wingdings" panose="05000000000000000000" pitchFamily="2" charset="2"/>
              <a:buChar char="ü"/>
            </a:pPr>
            <a:r>
              <a:rPr lang="sv-SE" sz="1050">
                <a:solidFill>
                  <a:srgbClr val="000000"/>
                </a:solidFill>
              </a:rPr>
              <a:t>Ha en </a:t>
            </a:r>
            <a:r>
              <a:rPr lang="sv-SE" sz="1050" b="1">
                <a:solidFill>
                  <a:srgbClr val="000000"/>
                </a:solidFill>
              </a:rPr>
              <a:t>planering</a:t>
            </a:r>
            <a:r>
              <a:rPr lang="sv-SE" sz="1050">
                <a:solidFill>
                  <a:srgbClr val="000000"/>
                </a:solidFill>
              </a:rPr>
              <a:t> för samråden. </a:t>
            </a:r>
          </a:p>
          <a:p>
            <a:pPr marL="214313" indent="-214313">
              <a:buClr>
                <a:srgbClr val="00A01E"/>
              </a:buClr>
              <a:buFont typeface="Wingdings" panose="05000000000000000000" pitchFamily="2" charset="2"/>
              <a:buChar char="ü"/>
            </a:pPr>
            <a:r>
              <a:rPr lang="sv-SE" sz="1050">
                <a:solidFill>
                  <a:srgbClr val="000000"/>
                </a:solidFill>
              </a:rPr>
              <a:t>Tydliggörande i </a:t>
            </a:r>
            <a:r>
              <a:rPr lang="sv-SE" sz="1050" b="1">
                <a:solidFill>
                  <a:srgbClr val="000000"/>
                </a:solidFill>
              </a:rPr>
              <a:t>syfte </a:t>
            </a:r>
            <a:r>
              <a:rPr lang="sv-SE" sz="1050">
                <a:solidFill>
                  <a:srgbClr val="000000"/>
                </a:solidFill>
              </a:rPr>
              <a:t>med samrådet, </a:t>
            </a:r>
          </a:p>
          <a:p>
            <a:pPr marL="214313" indent="-214313">
              <a:buClr>
                <a:srgbClr val="00A01E"/>
              </a:buClr>
              <a:buFont typeface="Wingdings" panose="05000000000000000000" pitchFamily="2" charset="2"/>
              <a:buChar char="ü"/>
            </a:pPr>
            <a:r>
              <a:rPr lang="sv-SE" sz="1050">
                <a:solidFill>
                  <a:srgbClr val="000000"/>
                </a:solidFill>
              </a:rPr>
              <a:t>Tydliggöra </a:t>
            </a:r>
            <a:r>
              <a:rPr lang="sv-SE" sz="1050" b="1">
                <a:solidFill>
                  <a:srgbClr val="000000"/>
                </a:solidFill>
              </a:rPr>
              <a:t>förväntningar på deltagarna </a:t>
            </a:r>
            <a:r>
              <a:rPr lang="sv-SE" sz="1050">
                <a:solidFill>
                  <a:srgbClr val="000000"/>
                </a:solidFill>
              </a:rPr>
              <a:t>samt…</a:t>
            </a:r>
          </a:p>
          <a:p>
            <a:pPr marL="214313" indent="-214313">
              <a:buClr>
                <a:srgbClr val="00A01E"/>
              </a:buClr>
              <a:buFont typeface="Wingdings" panose="05000000000000000000" pitchFamily="2" charset="2"/>
              <a:buChar char="ü"/>
            </a:pPr>
            <a:r>
              <a:rPr lang="sv-SE" sz="1050">
                <a:solidFill>
                  <a:srgbClr val="000000"/>
                </a:solidFill>
              </a:rPr>
              <a:t>Vända sig till </a:t>
            </a:r>
            <a:r>
              <a:rPr lang="sv-SE" sz="1050" b="1">
                <a:solidFill>
                  <a:srgbClr val="000000"/>
                </a:solidFill>
              </a:rPr>
              <a:t>rätt målgrupp </a:t>
            </a:r>
            <a:r>
              <a:rPr lang="sv-SE" sz="1050">
                <a:solidFill>
                  <a:srgbClr val="000000"/>
                </a:solidFill>
              </a:rPr>
              <a:t>för samrådet.</a:t>
            </a:r>
          </a:p>
        </p:txBody>
      </p:sp>
      <p:sp>
        <p:nvSpPr>
          <p:cNvPr id="15" name="Ellips 14">
            <a:extLst>
              <a:ext uri="{FF2B5EF4-FFF2-40B4-BE49-F238E27FC236}">
                <a16:creationId xmlns:a16="http://schemas.microsoft.com/office/drawing/2014/main" id="{91564EE7-B500-4ECC-BDD6-AE1DBC2CC41F}"/>
              </a:ext>
            </a:extLst>
          </p:cNvPr>
          <p:cNvSpPr/>
          <p:nvPr/>
        </p:nvSpPr>
        <p:spPr>
          <a:xfrm>
            <a:off x="2960001" y="3472105"/>
            <a:ext cx="3760142" cy="1212578"/>
          </a:xfrm>
          <a:prstGeom prst="ellipse">
            <a:avLst/>
          </a:prstGeom>
          <a:noFill/>
          <a:ln>
            <a:solidFill>
              <a:srgbClr val="00A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a:solidFill>
                  <a:srgbClr val="000000"/>
                </a:solidFill>
              </a:rPr>
              <a:t>Öka barn och ungas möjligheter till inflytande i frågor som berör dem</a:t>
            </a:r>
            <a:r>
              <a:rPr lang="sv-SE" sz="1050">
                <a:solidFill>
                  <a:srgbClr val="000000"/>
                </a:solidFill>
              </a:rPr>
              <a:t>. Myndigheten bör se sig om efter nya samrådsformer genom att de unga </a:t>
            </a:r>
            <a:r>
              <a:rPr lang="sv-SE" sz="1050" b="1">
                <a:solidFill>
                  <a:srgbClr val="000000"/>
                </a:solidFill>
              </a:rPr>
              <a:t>söks upp </a:t>
            </a:r>
            <a:r>
              <a:rPr lang="sv-SE" sz="1050">
                <a:solidFill>
                  <a:srgbClr val="000000"/>
                </a:solidFill>
              </a:rPr>
              <a:t>sin egen miljö ex. skolan, sociala medier etc.</a:t>
            </a:r>
          </a:p>
        </p:txBody>
      </p:sp>
      <p:pic>
        <p:nvPicPr>
          <p:cNvPr id="4" name="Picture 2">
            <a:extLst>
              <a:ext uri="{FF2B5EF4-FFF2-40B4-BE49-F238E27FC236}">
                <a16:creationId xmlns:a16="http://schemas.microsoft.com/office/drawing/2014/main" id="{4B92580F-43C1-5CEB-091A-4C8778F5A3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81149" y="1092416"/>
            <a:ext cx="1697008" cy="1149723"/>
          </a:xfrm>
          <a:prstGeom prst="teardrop">
            <a:avLst/>
          </a:prstGeom>
          <a:solidFill>
            <a:srgbClr val="FFFFFF"/>
          </a:solidFill>
        </p:spPr>
      </p:pic>
    </p:spTree>
    <p:extLst>
      <p:ext uri="{BB962C8B-B14F-4D97-AF65-F5344CB8AC3E}">
        <p14:creationId xmlns:p14="http://schemas.microsoft.com/office/powerpoint/2010/main" val="223820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1520810" y="146665"/>
            <a:ext cx="6308740" cy="420574"/>
          </a:xfrm>
        </p:spPr>
        <p:txBody>
          <a:bodyPr anchor="t">
            <a:normAutofit fontScale="90000"/>
          </a:bodyPr>
          <a:lstStyle/>
          <a:p>
            <a:pPr algn="l"/>
            <a:r>
              <a:rPr lang="sv-SE" sz="1500" b="1">
                <a:latin typeface="Calibri" panose="020F0502020204030204" pitchFamily="34" charset="0"/>
                <a:cs typeface="Calibri" panose="020F0502020204030204" pitchFamily="34" charset="0"/>
              </a:rPr>
              <a:t>SAMRÅD </a:t>
            </a:r>
            <a:r>
              <a:rPr lang="sv-SE" sz="1200" b="1">
                <a:latin typeface="Calibri" panose="020F0502020204030204" pitchFamily="34" charset="0"/>
                <a:cs typeface="Calibri" panose="020F0502020204030204" pitchFamily="34" charset="0"/>
              </a:rPr>
              <a:t>område utbildning som en del i huvudmannens systematiska kvalitetsarbete</a:t>
            </a:r>
            <a:br>
              <a:rPr lang="sv-SE" sz="1500">
                <a:latin typeface="Calibri" panose="020F0502020204030204" pitchFamily="34" charset="0"/>
                <a:cs typeface="Calibri" panose="020F0502020204030204" pitchFamily="34" charset="0"/>
              </a:rPr>
            </a:br>
            <a:endParaRPr lang="sv-SE" sz="1200">
              <a:latin typeface="Calibri" panose="020F0502020204030204" pitchFamily="34" charset="0"/>
              <a:cs typeface="Calibri" panose="020F0502020204030204" pitchFamily="34" charset="0"/>
            </a:endParaRPr>
          </a:p>
        </p:txBody>
      </p:sp>
      <p:cxnSp>
        <p:nvCxnSpPr>
          <p:cNvPr id="11" name="Rak 10"/>
          <p:cNvCxnSpPr/>
          <p:nvPr/>
        </p:nvCxnSpPr>
        <p:spPr>
          <a:xfrm>
            <a:off x="2032585" y="1971751"/>
            <a:ext cx="381653" cy="0"/>
          </a:xfrm>
          <a:prstGeom prst="line">
            <a:avLst/>
          </a:prstGeom>
          <a:ln w="38100" cmpd="sng">
            <a:solidFill>
              <a:srgbClr val="0070C0"/>
            </a:solidFill>
            <a:tailEnd type="oval"/>
          </a:ln>
          <a:effectLst/>
        </p:spPr>
        <p:style>
          <a:lnRef idx="2">
            <a:schemeClr val="accent1"/>
          </a:lnRef>
          <a:fillRef idx="0">
            <a:schemeClr val="accent1"/>
          </a:fillRef>
          <a:effectRef idx="1">
            <a:schemeClr val="accent1"/>
          </a:effectRef>
          <a:fontRef idx="minor">
            <a:schemeClr val="tx1"/>
          </a:fontRef>
        </p:style>
      </p:cxnSp>
      <p:sp>
        <p:nvSpPr>
          <p:cNvPr id="63" name="textruta 62"/>
          <p:cNvSpPr txBox="1"/>
          <p:nvPr/>
        </p:nvSpPr>
        <p:spPr>
          <a:xfrm>
            <a:off x="2297467" y="731852"/>
            <a:ext cx="1783436" cy="207749"/>
          </a:xfrm>
          <a:prstGeom prst="rect">
            <a:avLst/>
          </a:prstGeom>
          <a:noFill/>
        </p:spPr>
        <p:txBody>
          <a:bodyPr wrap="square" rtlCol="0">
            <a:spAutoFit/>
          </a:bodyPr>
          <a:lstStyle/>
          <a:p>
            <a:pPr defTabSz="342900">
              <a:defRPr/>
            </a:pPr>
            <a:r>
              <a:rPr lang="sv-SE" sz="750">
                <a:latin typeface="Calibri" panose="020F0502020204030204" pitchFamily="34" charset="0"/>
                <a:cs typeface="Calibri" panose="020F0502020204030204" pitchFamily="34" charset="0"/>
              </a:rPr>
              <a:t>UTVÄRDERING AV INSATSER</a:t>
            </a:r>
          </a:p>
        </p:txBody>
      </p:sp>
      <p:cxnSp>
        <p:nvCxnSpPr>
          <p:cNvPr id="72" name="Rak 71"/>
          <p:cNvCxnSpPr>
            <a:cxnSpLocks/>
          </p:cNvCxnSpPr>
          <p:nvPr/>
        </p:nvCxnSpPr>
        <p:spPr>
          <a:xfrm>
            <a:off x="5558200" y="1262766"/>
            <a:ext cx="589005" cy="0"/>
          </a:xfrm>
          <a:prstGeom prst="line">
            <a:avLst/>
          </a:prstGeom>
          <a:ln w="38100" cmpd="sng">
            <a:solidFill>
              <a:srgbClr val="0070C0"/>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70" name="Rak 69"/>
          <p:cNvCxnSpPr/>
          <p:nvPr/>
        </p:nvCxnSpPr>
        <p:spPr>
          <a:xfrm>
            <a:off x="3559017" y="735114"/>
            <a:ext cx="0" cy="424245"/>
          </a:xfrm>
          <a:prstGeom prst="line">
            <a:avLst/>
          </a:prstGeom>
          <a:ln w="38100" cmpd="sng">
            <a:solidFill>
              <a:srgbClr val="C00000"/>
            </a:solidFill>
            <a:tailEnd type="oval"/>
          </a:ln>
          <a:effectLst/>
        </p:spPr>
        <p:style>
          <a:lnRef idx="2">
            <a:schemeClr val="accent1"/>
          </a:lnRef>
          <a:fillRef idx="0">
            <a:schemeClr val="accent1"/>
          </a:fillRef>
          <a:effectRef idx="1">
            <a:schemeClr val="accent1"/>
          </a:effectRef>
          <a:fontRef idx="minor">
            <a:schemeClr val="tx1"/>
          </a:fontRef>
        </p:style>
      </p:cxnSp>
      <p:sp>
        <p:nvSpPr>
          <p:cNvPr id="73" name="textruta 72"/>
          <p:cNvSpPr txBox="1"/>
          <p:nvPr/>
        </p:nvSpPr>
        <p:spPr>
          <a:xfrm>
            <a:off x="1365490" y="4261973"/>
            <a:ext cx="4902452" cy="854080"/>
          </a:xfrm>
          <a:prstGeom prst="rect">
            <a:avLst/>
          </a:prstGeom>
          <a:solidFill>
            <a:schemeClr val="accent5">
              <a:lumMod val="20000"/>
              <a:lumOff val="80000"/>
            </a:schemeClr>
          </a:solidFill>
        </p:spPr>
        <p:txBody>
          <a:bodyPr wrap="square" rtlCol="0">
            <a:spAutoFit/>
          </a:bodyPr>
          <a:lstStyle/>
          <a:p>
            <a:pPr defTabSz="342900">
              <a:defRPr/>
            </a:pPr>
            <a:r>
              <a:rPr lang="sv-SE" sz="600" b="1">
                <a:latin typeface="Calibri" panose="020F0502020204030204" pitchFamily="34" charset="0"/>
                <a:cs typeface="Calibri" panose="020F0502020204030204" pitchFamily="34" charset="0"/>
              </a:rPr>
              <a:t>HÖGTIDS- OCH MINNESDAGAR. </a:t>
            </a:r>
          </a:p>
          <a:p>
            <a:pPr defTabSz="342900">
              <a:defRPr/>
            </a:pPr>
            <a:endParaRPr lang="sv-SE" sz="600" b="1">
              <a:latin typeface="Calibri" panose="020F0502020204030204" pitchFamily="34" charset="0"/>
              <a:cs typeface="Calibri" panose="020F0502020204030204" pitchFamily="34" charset="0"/>
            </a:endParaRPr>
          </a:p>
          <a:p>
            <a:pPr defTabSz="342900">
              <a:defRPr/>
            </a:pPr>
            <a:r>
              <a:rPr lang="sv-SE" sz="750" b="1">
                <a:latin typeface="Calibri" panose="020F0502020204030204" pitchFamily="34" charset="0"/>
                <a:cs typeface="Calibri" panose="020F0502020204030204" pitchFamily="34" charset="0"/>
              </a:rPr>
              <a:t>27/1	Förintelsens minnesdag				8/4 	Romernas nationaldag			</a:t>
            </a:r>
          </a:p>
          <a:p>
            <a:pPr defTabSz="342900">
              <a:defRPr/>
            </a:pPr>
            <a:endParaRPr lang="sv-SE" sz="750" b="1">
              <a:latin typeface="Calibri" panose="020F0502020204030204" pitchFamily="34" charset="0"/>
              <a:cs typeface="Calibri" panose="020F0502020204030204" pitchFamily="34" charset="0"/>
            </a:endParaRPr>
          </a:p>
          <a:p>
            <a:pPr defTabSz="342900">
              <a:defRPr/>
            </a:pPr>
            <a:r>
              <a:rPr lang="sv-SE" sz="750" b="1">
                <a:latin typeface="Calibri" panose="020F0502020204030204" pitchFamily="34" charset="0"/>
                <a:cs typeface="Calibri" panose="020F0502020204030204" pitchFamily="34" charset="0"/>
              </a:rPr>
              <a:t>6/2	Samernas nationaldag				15/7 	Tornedalingarnas nationaldag</a:t>
            </a:r>
          </a:p>
          <a:p>
            <a:pPr defTabSz="342900">
              <a:defRPr/>
            </a:pPr>
            <a:endParaRPr lang="sv-SE" sz="750" b="1">
              <a:latin typeface="Calibri" panose="020F0502020204030204" pitchFamily="34" charset="0"/>
              <a:cs typeface="Calibri" panose="020F0502020204030204" pitchFamily="34" charset="0"/>
            </a:endParaRPr>
          </a:p>
          <a:p>
            <a:pPr defTabSz="342900">
              <a:defRPr/>
            </a:pPr>
            <a:r>
              <a:rPr lang="sv-SE" sz="750" b="1">
                <a:latin typeface="Calibri" panose="020F0502020204030204" pitchFamily="34" charset="0"/>
                <a:cs typeface="Calibri" panose="020F0502020204030204" pitchFamily="34" charset="0"/>
              </a:rPr>
              <a:t>24/2	Sverigefinnarnas nationaldag</a:t>
            </a:r>
          </a:p>
        </p:txBody>
      </p:sp>
      <p:sp>
        <p:nvSpPr>
          <p:cNvPr id="84" name="Platshållare för datum 1"/>
          <p:cNvSpPr>
            <a:spLocks noGrp="1"/>
          </p:cNvSpPr>
          <p:nvPr/>
        </p:nvSpPr>
        <p:spPr>
          <a:xfrm>
            <a:off x="6142154" y="4811405"/>
            <a:ext cx="2105031" cy="273844"/>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defRPr/>
            </a:pPr>
            <a:endParaRPr lang="en-US" sz="900">
              <a:solidFill>
                <a:srgbClr val="000000">
                  <a:tint val="75000"/>
                </a:srgbClr>
              </a:solidFill>
              <a:latin typeface="Calibri" panose="020F0502020204030204" pitchFamily="34" charset="0"/>
              <a:cs typeface="Calibri" panose="020F0502020204030204" pitchFamily="34" charset="0"/>
            </a:endParaRPr>
          </a:p>
        </p:txBody>
      </p:sp>
      <p:sp>
        <p:nvSpPr>
          <p:cNvPr id="62" name="textruta 61">
            <a:extLst>
              <a:ext uri="{FF2B5EF4-FFF2-40B4-BE49-F238E27FC236}">
                <a16:creationId xmlns:a16="http://schemas.microsoft.com/office/drawing/2014/main" id="{7056CC8E-F3B7-4ECC-B202-A8C06FE53BF6}"/>
              </a:ext>
            </a:extLst>
          </p:cNvPr>
          <p:cNvSpPr txBox="1"/>
          <p:nvPr/>
        </p:nvSpPr>
        <p:spPr>
          <a:xfrm>
            <a:off x="3450241" y="398034"/>
            <a:ext cx="1335293" cy="323165"/>
          </a:xfrm>
          <a:prstGeom prst="rect">
            <a:avLst/>
          </a:prstGeom>
          <a:noFill/>
        </p:spPr>
        <p:txBody>
          <a:bodyPr wrap="square" rtlCol="0">
            <a:spAutoFit/>
          </a:bodyPr>
          <a:lstStyle/>
          <a:p>
            <a:pPr defTabSz="342900">
              <a:defRPr/>
            </a:pPr>
            <a:r>
              <a:rPr lang="sv-SE" sz="750">
                <a:latin typeface="Calibri" panose="020F0502020204030204" pitchFamily="34" charset="0"/>
                <a:cs typeface="Calibri" panose="020F0502020204030204" pitchFamily="34" charset="0"/>
              </a:rPr>
              <a:t>STATSBIDRAG</a:t>
            </a:r>
          </a:p>
          <a:p>
            <a:pPr defTabSz="342900">
              <a:defRPr/>
            </a:pPr>
            <a:r>
              <a:rPr lang="sv-SE" sz="750">
                <a:latin typeface="Calibri" panose="020F0502020204030204" pitchFamily="34" charset="0"/>
                <a:cs typeface="Calibri" panose="020F0502020204030204" pitchFamily="34" charset="0"/>
              </a:rPr>
              <a:t>Fördelning</a:t>
            </a:r>
          </a:p>
        </p:txBody>
      </p:sp>
      <p:sp>
        <p:nvSpPr>
          <p:cNvPr id="95" name="Rektangel 94">
            <a:extLst>
              <a:ext uri="{FF2B5EF4-FFF2-40B4-BE49-F238E27FC236}">
                <a16:creationId xmlns:a16="http://schemas.microsoft.com/office/drawing/2014/main" id="{F90345DF-A9AC-4D1B-8D96-B1323CCE7770}"/>
              </a:ext>
            </a:extLst>
          </p:cNvPr>
          <p:cNvSpPr/>
          <p:nvPr/>
        </p:nvSpPr>
        <p:spPr>
          <a:xfrm>
            <a:off x="1307111" y="2702756"/>
            <a:ext cx="864339" cy="323165"/>
          </a:xfrm>
          <a:prstGeom prst="rect">
            <a:avLst/>
          </a:prstGeom>
        </p:spPr>
        <p:txBody>
          <a:bodyPr wrap="none">
            <a:spAutoFit/>
          </a:bodyPr>
          <a:lstStyle/>
          <a:p>
            <a:pPr defTabSz="342900">
              <a:defRPr/>
            </a:pPr>
            <a:r>
              <a:rPr lang="sv-SE" sz="750" b="1">
                <a:latin typeface="Calibri" panose="020F0502020204030204" pitchFamily="34" charset="0"/>
                <a:cs typeface="Calibri" panose="020F0502020204030204" pitchFamily="34" charset="0"/>
              </a:rPr>
              <a:t>FÖRÄLDRAMÖTE</a:t>
            </a:r>
          </a:p>
          <a:p>
            <a:pPr defTabSz="342900">
              <a:defRPr/>
            </a:pPr>
            <a:r>
              <a:rPr lang="sv-SE" sz="750">
                <a:latin typeface="Calibri" panose="020F0502020204030204" pitchFamily="34" charset="0"/>
                <a:cs typeface="Calibri" panose="020F0502020204030204" pitchFamily="34" charset="0"/>
              </a:rPr>
              <a:t>Förskola</a:t>
            </a:r>
          </a:p>
        </p:txBody>
      </p:sp>
      <p:sp>
        <p:nvSpPr>
          <p:cNvPr id="107" name="textruta 106">
            <a:extLst>
              <a:ext uri="{FF2B5EF4-FFF2-40B4-BE49-F238E27FC236}">
                <a16:creationId xmlns:a16="http://schemas.microsoft.com/office/drawing/2014/main" id="{90EA1126-1EAB-4BED-8DBB-27FACAAFB311}"/>
              </a:ext>
            </a:extLst>
          </p:cNvPr>
          <p:cNvSpPr txBox="1"/>
          <p:nvPr/>
        </p:nvSpPr>
        <p:spPr>
          <a:xfrm>
            <a:off x="1349476" y="1647247"/>
            <a:ext cx="1020832" cy="784830"/>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SAMRÅD</a:t>
            </a:r>
          </a:p>
          <a:p>
            <a:pPr defTabSz="342900">
              <a:defRPr/>
            </a:pPr>
            <a:r>
              <a:rPr lang="sv-SE" sz="750">
                <a:latin typeface="Calibri" panose="020F0502020204030204" pitchFamily="34" charset="0"/>
                <a:cs typeface="Calibri" panose="020F0502020204030204" pitchFamily="34" charset="0"/>
              </a:rPr>
              <a:t>Förskola/Skola</a:t>
            </a:r>
          </a:p>
          <a:p>
            <a:pPr defTabSz="342900">
              <a:defRPr/>
            </a:pPr>
            <a:r>
              <a:rPr lang="sv-SE" sz="750">
                <a:latin typeface="Calibri" panose="020F0502020204030204" pitchFamily="34" charset="0"/>
                <a:cs typeface="Calibri" panose="020F0502020204030204" pitchFamily="34" charset="0"/>
              </a:rPr>
              <a:t>Språk-Kultur-Identitet</a:t>
            </a:r>
          </a:p>
          <a:p>
            <a:pPr defTabSz="342900">
              <a:defRPr/>
            </a:pPr>
            <a:r>
              <a:rPr lang="sv-SE" sz="750">
                <a:latin typeface="Calibri" panose="020F0502020204030204" pitchFamily="34" charset="0"/>
                <a:cs typeface="Calibri" panose="020F0502020204030204" pitchFamily="34" charset="0"/>
              </a:rPr>
              <a:t>Inför fördelning statsbidrag </a:t>
            </a:r>
          </a:p>
        </p:txBody>
      </p:sp>
      <p:sp>
        <p:nvSpPr>
          <p:cNvPr id="111" name="textruta 110">
            <a:extLst>
              <a:ext uri="{FF2B5EF4-FFF2-40B4-BE49-F238E27FC236}">
                <a16:creationId xmlns:a16="http://schemas.microsoft.com/office/drawing/2014/main" id="{FE7A8AE7-B10D-451A-B944-5E8E435FB635}"/>
              </a:ext>
            </a:extLst>
          </p:cNvPr>
          <p:cNvSpPr txBox="1"/>
          <p:nvPr/>
        </p:nvSpPr>
        <p:spPr>
          <a:xfrm>
            <a:off x="5581172" y="677964"/>
            <a:ext cx="1244291" cy="553998"/>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ENKÄTER/SAMTAL</a:t>
            </a:r>
          </a:p>
          <a:p>
            <a:pPr defTabSz="342900">
              <a:defRPr/>
            </a:pPr>
            <a:r>
              <a:rPr lang="sv-SE" sz="750">
                <a:latin typeface="Calibri" panose="020F0502020204030204" pitchFamily="34" charset="0"/>
                <a:cs typeface="Calibri" panose="020F0502020204030204" pitchFamily="34" charset="0"/>
              </a:rPr>
              <a:t>Vårdnadshavare</a:t>
            </a:r>
          </a:p>
          <a:p>
            <a:pPr defTabSz="342900">
              <a:defRPr/>
            </a:pPr>
            <a:r>
              <a:rPr lang="sv-SE" sz="750">
                <a:latin typeface="Calibri" panose="020F0502020204030204" pitchFamily="34" charset="0"/>
                <a:cs typeface="Calibri" panose="020F0502020204030204" pitchFamily="34" charset="0"/>
              </a:rPr>
              <a:t>Elever</a:t>
            </a:r>
          </a:p>
          <a:p>
            <a:pPr defTabSz="342900">
              <a:defRPr/>
            </a:pPr>
            <a:r>
              <a:rPr lang="sv-SE" sz="750">
                <a:latin typeface="Calibri" panose="020F0502020204030204" pitchFamily="34" charset="0"/>
                <a:cs typeface="Calibri" panose="020F0502020204030204" pitchFamily="34" charset="0"/>
              </a:rPr>
              <a:t>Barn</a:t>
            </a:r>
          </a:p>
        </p:txBody>
      </p:sp>
      <p:sp>
        <p:nvSpPr>
          <p:cNvPr id="112" name="textruta 111">
            <a:extLst>
              <a:ext uri="{FF2B5EF4-FFF2-40B4-BE49-F238E27FC236}">
                <a16:creationId xmlns:a16="http://schemas.microsoft.com/office/drawing/2014/main" id="{9186E20A-7AC0-4D88-B4B0-E6AE891FD787}"/>
              </a:ext>
            </a:extLst>
          </p:cNvPr>
          <p:cNvSpPr txBox="1"/>
          <p:nvPr/>
        </p:nvSpPr>
        <p:spPr>
          <a:xfrm>
            <a:off x="6364574" y="3370819"/>
            <a:ext cx="1660190" cy="1131079"/>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SAMRÅD</a:t>
            </a:r>
          </a:p>
          <a:p>
            <a:pPr defTabSz="342900">
              <a:defRPr/>
            </a:pPr>
            <a:r>
              <a:rPr lang="sv-SE" sz="750">
                <a:latin typeface="Calibri" panose="020F0502020204030204" pitchFamily="34" charset="0"/>
                <a:cs typeface="Calibri" panose="020F0502020204030204" pitchFamily="34" charset="0"/>
              </a:rPr>
              <a:t>Förskola/Skola</a:t>
            </a:r>
          </a:p>
          <a:p>
            <a:pPr defTabSz="342900">
              <a:defRPr/>
            </a:pPr>
            <a:r>
              <a:rPr lang="sv-SE" sz="750">
                <a:latin typeface="Calibri" panose="020F0502020204030204" pitchFamily="34" charset="0"/>
                <a:cs typeface="Calibri" panose="020F0502020204030204" pitchFamily="34" charset="0"/>
              </a:rPr>
              <a:t>Uppföljning av läsårets arbete</a:t>
            </a:r>
          </a:p>
          <a:p>
            <a:pPr defTabSz="342900">
              <a:defRPr/>
            </a:pPr>
            <a:r>
              <a:rPr lang="sv-SE" sz="750">
                <a:latin typeface="Calibri" panose="020F0502020204030204" pitchFamily="34" charset="0"/>
                <a:cs typeface="Calibri" panose="020F0502020204030204" pitchFamily="34" charset="0"/>
              </a:rPr>
              <a:t>Resultat och effekt av insatser</a:t>
            </a:r>
          </a:p>
          <a:p>
            <a:pPr defTabSz="342900">
              <a:defRPr/>
            </a:pPr>
            <a:r>
              <a:rPr lang="sv-SE" sz="750" b="1">
                <a:latin typeface="Calibri" panose="020F0502020204030204" pitchFamily="34" charset="0"/>
                <a:cs typeface="Calibri" panose="020F0502020204030204" pitchFamily="34" charset="0"/>
              </a:rPr>
              <a:t>(Politiken)</a:t>
            </a:r>
          </a:p>
          <a:p>
            <a:pPr defTabSz="342900">
              <a:defRPr/>
            </a:pPr>
            <a:r>
              <a:rPr lang="sv-SE" sz="750">
                <a:latin typeface="Calibri" panose="020F0502020204030204" pitchFamily="34" charset="0"/>
                <a:cs typeface="Calibri" panose="020F0502020204030204" pitchFamily="34" charset="0"/>
              </a:rPr>
              <a:t>Behov-Budget</a:t>
            </a:r>
          </a:p>
          <a:p>
            <a:pPr defTabSz="342900">
              <a:defRPr/>
            </a:pPr>
            <a:endParaRPr lang="sv-SE" sz="750">
              <a:latin typeface="Calibri" panose="020F0502020204030204" pitchFamily="34" charset="0"/>
              <a:cs typeface="Calibri" panose="020F0502020204030204" pitchFamily="34" charset="0"/>
            </a:endParaRPr>
          </a:p>
          <a:p>
            <a:pPr defTabSz="342900">
              <a:defRPr/>
            </a:pPr>
            <a:endParaRPr lang="sv-SE" sz="750">
              <a:latin typeface="Calibri" panose="020F0502020204030204" pitchFamily="34" charset="0"/>
              <a:cs typeface="Calibri" panose="020F0502020204030204" pitchFamily="34" charset="0"/>
            </a:endParaRPr>
          </a:p>
          <a:p>
            <a:pPr>
              <a:defRPr/>
            </a:pPr>
            <a:endParaRPr lang="sv-SE" sz="750">
              <a:latin typeface="Calibri" panose="020F0502020204030204" pitchFamily="34" charset="0"/>
              <a:cs typeface="Calibri" panose="020F0502020204030204" pitchFamily="34" charset="0"/>
            </a:endParaRPr>
          </a:p>
        </p:txBody>
      </p:sp>
      <p:cxnSp>
        <p:nvCxnSpPr>
          <p:cNvPr id="113" name="Rak 56">
            <a:extLst>
              <a:ext uri="{FF2B5EF4-FFF2-40B4-BE49-F238E27FC236}">
                <a16:creationId xmlns:a16="http://schemas.microsoft.com/office/drawing/2014/main" id="{52B6D8C8-5A46-41FA-B7CC-014C616FF13B}"/>
              </a:ext>
            </a:extLst>
          </p:cNvPr>
          <p:cNvCxnSpPr>
            <a:cxnSpLocks/>
          </p:cNvCxnSpPr>
          <p:nvPr/>
        </p:nvCxnSpPr>
        <p:spPr>
          <a:xfrm flipV="1">
            <a:off x="2950088" y="2739348"/>
            <a:ext cx="712643" cy="2948"/>
          </a:xfrm>
          <a:prstGeom prst="line">
            <a:avLst/>
          </a:prstGeom>
          <a:ln w="38100" cmpd="sng">
            <a:solidFill>
              <a:schemeClr val="accent3"/>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103" name="Rak 69">
            <a:extLst>
              <a:ext uri="{FF2B5EF4-FFF2-40B4-BE49-F238E27FC236}">
                <a16:creationId xmlns:a16="http://schemas.microsoft.com/office/drawing/2014/main" id="{D7ECA2AA-B014-4E6D-BB73-F7E78B806A24}"/>
              </a:ext>
            </a:extLst>
          </p:cNvPr>
          <p:cNvCxnSpPr/>
          <p:nvPr/>
        </p:nvCxnSpPr>
        <p:spPr>
          <a:xfrm>
            <a:off x="4117888" y="588544"/>
            <a:ext cx="0" cy="424245"/>
          </a:xfrm>
          <a:prstGeom prst="line">
            <a:avLst/>
          </a:prstGeom>
          <a:ln w="38100" cmpd="sng">
            <a:solidFill>
              <a:srgbClr val="FFC00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09" name="Rak 86">
            <a:extLst>
              <a:ext uri="{FF2B5EF4-FFF2-40B4-BE49-F238E27FC236}">
                <a16:creationId xmlns:a16="http://schemas.microsoft.com/office/drawing/2014/main" id="{7A04A0E5-424B-46DF-9127-469C47F88D3A}"/>
              </a:ext>
            </a:extLst>
          </p:cNvPr>
          <p:cNvCxnSpPr>
            <a:cxnSpLocks/>
          </p:cNvCxnSpPr>
          <p:nvPr/>
        </p:nvCxnSpPr>
        <p:spPr>
          <a:xfrm>
            <a:off x="1842668" y="2940839"/>
            <a:ext cx="657563" cy="0"/>
          </a:xfrm>
          <a:prstGeom prst="line">
            <a:avLst/>
          </a:prstGeom>
          <a:ln w="38100" cmpd="sng">
            <a:solidFill>
              <a:srgbClr val="7C7D20"/>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16" name="Rak 59">
            <a:extLst>
              <a:ext uri="{FF2B5EF4-FFF2-40B4-BE49-F238E27FC236}">
                <a16:creationId xmlns:a16="http://schemas.microsoft.com/office/drawing/2014/main" id="{D4D04ED0-B46C-4657-9E8C-5B16C9EF75B6}"/>
              </a:ext>
            </a:extLst>
          </p:cNvPr>
          <p:cNvCxnSpPr>
            <a:cxnSpLocks/>
          </p:cNvCxnSpPr>
          <p:nvPr/>
        </p:nvCxnSpPr>
        <p:spPr>
          <a:xfrm flipH="1">
            <a:off x="5996118" y="3505058"/>
            <a:ext cx="368456" cy="4851"/>
          </a:xfrm>
          <a:prstGeom prst="line">
            <a:avLst/>
          </a:prstGeom>
          <a:ln w="38100" cmpd="sng">
            <a:solidFill>
              <a:srgbClr val="0070C0"/>
            </a:solidFill>
            <a:tailEnd type="oval"/>
          </a:ln>
          <a:effectLst/>
        </p:spPr>
        <p:style>
          <a:lnRef idx="2">
            <a:schemeClr val="accent1"/>
          </a:lnRef>
          <a:fillRef idx="0">
            <a:schemeClr val="accent1"/>
          </a:fillRef>
          <a:effectRef idx="1">
            <a:schemeClr val="accent1"/>
          </a:effectRef>
          <a:fontRef idx="minor">
            <a:schemeClr val="tx1"/>
          </a:fontRef>
        </p:style>
      </p:cxnSp>
      <p:sp>
        <p:nvSpPr>
          <p:cNvPr id="108" name="textruta 107">
            <a:extLst>
              <a:ext uri="{FF2B5EF4-FFF2-40B4-BE49-F238E27FC236}">
                <a16:creationId xmlns:a16="http://schemas.microsoft.com/office/drawing/2014/main" id="{DA5634E8-60D7-409C-839D-978BE4BC64A4}"/>
              </a:ext>
            </a:extLst>
          </p:cNvPr>
          <p:cNvSpPr txBox="1"/>
          <p:nvPr/>
        </p:nvSpPr>
        <p:spPr>
          <a:xfrm>
            <a:off x="6550233" y="2391418"/>
            <a:ext cx="1244291" cy="323165"/>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HEARING</a:t>
            </a:r>
          </a:p>
          <a:p>
            <a:pPr defTabSz="342900">
              <a:defRPr/>
            </a:pPr>
            <a:r>
              <a:rPr lang="sv-SE" sz="750" b="1">
                <a:latin typeface="Calibri" panose="020F0502020204030204" pitchFamily="34" charset="0"/>
                <a:cs typeface="Calibri" panose="020F0502020204030204" pitchFamily="34" charset="0"/>
              </a:rPr>
              <a:t>UNGA </a:t>
            </a:r>
          </a:p>
        </p:txBody>
      </p:sp>
      <p:sp>
        <p:nvSpPr>
          <p:cNvPr id="48" name="textruta 47">
            <a:extLst>
              <a:ext uri="{FF2B5EF4-FFF2-40B4-BE49-F238E27FC236}">
                <a16:creationId xmlns:a16="http://schemas.microsoft.com/office/drawing/2014/main" id="{2001F0C5-11B4-473D-8E27-3FDC2569CB0C}"/>
              </a:ext>
            </a:extLst>
          </p:cNvPr>
          <p:cNvSpPr txBox="1"/>
          <p:nvPr/>
        </p:nvSpPr>
        <p:spPr>
          <a:xfrm>
            <a:off x="3672619" y="1442064"/>
            <a:ext cx="816568" cy="323165"/>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SPRÅKDUSCH</a:t>
            </a:r>
          </a:p>
          <a:p>
            <a:pPr defTabSz="342900">
              <a:defRPr/>
            </a:pPr>
            <a:r>
              <a:rPr lang="sv-SE" sz="750">
                <a:latin typeface="Calibri" panose="020F0502020204030204" pitchFamily="34" charset="0"/>
                <a:cs typeface="Calibri" panose="020F0502020204030204" pitchFamily="34" charset="0"/>
              </a:rPr>
              <a:t>Förskola/Skola</a:t>
            </a:r>
          </a:p>
        </p:txBody>
      </p:sp>
      <p:sp>
        <p:nvSpPr>
          <p:cNvPr id="52" name="textruta 51">
            <a:extLst>
              <a:ext uri="{FF2B5EF4-FFF2-40B4-BE49-F238E27FC236}">
                <a16:creationId xmlns:a16="http://schemas.microsoft.com/office/drawing/2014/main" id="{90974A1B-9D6F-4F37-A72B-DC214CB3E782}"/>
              </a:ext>
            </a:extLst>
          </p:cNvPr>
          <p:cNvSpPr txBox="1"/>
          <p:nvPr/>
        </p:nvSpPr>
        <p:spPr>
          <a:xfrm>
            <a:off x="2846163" y="2406310"/>
            <a:ext cx="816568" cy="323165"/>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SPRÅKDUSCH</a:t>
            </a:r>
          </a:p>
          <a:p>
            <a:pPr defTabSz="342900">
              <a:defRPr/>
            </a:pPr>
            <a:r>
              <a:rPr lang="sv-SE" sz="750">
                <a:latin typeface="Calibri" panose="020F0502020204030204" pitchFamily="34" charset="0"/>
                <a:cs typeface="Calibri" panose="020F0502020204030204" pitchFamily="34" charset="0"/>
              </a:rPr>
              <a:t>Förskola/Skola</a:t>
            </a:r>
          </a:p>
        </p:txBody>
      </p:sp>
      <p:sp>
        <p:nvSpPr>
          <p:cNvPr id="53" name="textruta 52">
            <a:extLst>
              <a:ext uri="{FF2B5EF4-FFF2-40B4-BE49-F238E27FC236}">
                <a16:creationId xmlns:a16="http://schemas.microsoft.com/office/drawing/2014/main" id="{030AA165-2A6A-4035-9A86-9FBCC88D03BA}"/>
              </a:ext>
            </a:extLst>
          </p:cNvPr>
          <p:cNvSpPr txBox="1"/>
          <p:nvPr/>
        </p:nvSpPr>
        <p:spPr>
          <a:xfrm>
            <a:off x="4890223" y="1878079"/>
            <a:ext cx="816568" cy="323165"/>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SPRÅKDUSCH</a:t>
            </a:r>
          </a:p>
          <a:p>
            <a:pPr defTabSz="342900">
              <a:defRPr/>
            </a:pPr>
            <a:r>
              <a:rPr lang="sv-SE" sz="750">
                <a:latin typeface="Calibri" panose="020F0502020204030204" pitchFamily="34" charset="0"/>
                <a:cs typeface="Calibri" panose="020F0502020204030204" pitchFamily="34" charset="0"/>
              </a:rPr>
              <a:t>Förskola/Skola</a:t>
            </a:r>
          </a:p>
        </p:txBody>
      </p:sp>
      <p:sp>
        <p:nvSpPr>
          <p:cNvPr id="54" name="textruta 53">
            <a:extLst>
              <a:ext uri="{FF2B5EF4-FFF2-40B4-BE49-F238E27FC236}">
                <a16:creationId xmlns:a16="http://schemas.microsoft.com/office/drawing/2014/main" id="{ABAB5608-2858-4FA7-9410-DF5929260CF5}"/>
              </a:ext>
            </a:extLst>
          </p:cNvPr>
          <p:cNvSpPr txBox="1"/>
          <p:nvPr/>
        </p:nvSpPr>
        <p:spPr>
          <a:xfrm>
            <a:off x="4785534" y="3010977"/>
            <a:ext cx="816568" cy="323165"/>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SPRÅKDUSCH</a:t>
            </a:r>
          </a:p>
          <a:p>
            <a:pPr defTabSz="342900">
              <a:defRPr/>
            </a:pPr>
            <a:r>
              <a:rPr lang="sv-SE" sz="750">
                <a:latin typeface="Calibri" panose="020F0502020204030204" pitchFamily="34" charset="0"/>
                <a:cs typeface="Calibri" panose="020F0502020204030204" pitchFamily="34" charset="0"/>
              </a:rPr>
              <a:t>Förskola/Skola</a:t>
            </a:r>
          </a:p>
        </p:txBody>
      </p:sp>
      <p:cxnSp>
        <p:nvCxnSpPr>
          <p:cNvPr id="55" name="Rak 56">
            <a:extLst>
              <a:ext uri="{FF2B5EF4-FFF2-40B4-BE49-F238E27FC236}">
                <a16:creationId xmlns:a16="http://schemas.microsoft.com/office/drawing/2014/main" id="{3D4F1CFD-E8A9-46F8-AB3F-8DE45028F9E9}"/>
              </a:ext>
            </a:extLst>
          </p:cNvPr>
          <p:cNvCxnSpPr>
            <a:cxnSpLocks/>
          </p:cNvCxnSpPr>
          <p:nvPr/>
        </p:nvCxnSpPr>
        <p:spPr>
          <a:xfrm flipV="1">
            <a:off x="3460425" y="1791519"/>
            <a:ext cx="712643" cy="2948"/>
          </a:xfrm>
          <a:prstGeom prst="line">
            <a:avLst/>
          </a:prstGeom>
          <a:ln w="38100" cmpd="sng">
            <a:solidFill>
              <a:schemeClr val="accent3"/>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57" name="Rak 56">
            <a:extLst>
              <a:ext uri="{FF2B5EF4-FFF2-40B4-BE49-F238E27FC236}">
                <a16:creationId xmlns:a16="http://schemas.microsoft.com/office/drawing/2014/main" id="{F7926986-ACC4-4DEF-B112-49B519AA70FB}"/>
              </a:ext>
            </a:extLst>
          </p:cNvPr>
          <p:cNvCxnSpPr>
            <a:cxnSpLocks/>
          </p:cNvCxnSpPr>
          <p:nvPr/>
        </p:nvCxnSpPr>
        <p:spPr>
          <a:xfrm flipH="1">
            <a:off x="4890223" y="2208415"/>
            <a:ext cx="857713" cy="17105"/>
          </a:xfrm>
          <a:prstGeom prst="line">
            <a:avLst/>
          </a:prstGeom>
          <a:ln w="38100" cmpd="sng">
            <a:solidFill>
              <a:schemeClr val="accent3"/>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59" name="Rak 56">
            <a:extLst>
              <a:ext uri="{FF2B5EF4-FFF2-40B4-BE49-F238E27FC236}">
                <a16:creationId xmlns:a16="http://schemas.microsoft.com/office/drawing/2014/main" id="{32FC540D-7532-42A0-9655-CC4477E30E1A}"/>
              </a:ext>
            </a:extLst>
          </p:cNvPr>
          <p:cNvCxnSpPr>
            <a:cxnSpLocks/>
          </p:cNvCxnSpPr>
          <p:nvPr/>
        </p:nvCxnSpPr>
        <p:spPr>
          <a:xfrm flipH="1">
            <a:off x="4730578" y="3317526"/>
            <a:ext cx="755162" cy="24398"/>
          </a:xfrm>
          <a:prstGeom prst="line">
            <a:avLst/>
          </a:prstGeom>
          <a:ln w="38100" cmpd="sng">
            <a:solidFill>
              <a:schemeClr val="accent3"/>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64" name="Rak 71">
            <a:extLst>
              <a:ext uri="{FF2B5EF4-FFF2-40B4-BE49-F238E27FC236}">
                <a16:creationId xmlns:a16="http://schemas.microsoft.com/office/drawing/2014/main" id="{6450E0CB-8923-427D-8A6E-B9DC04E94CB4}"/>
              </a:ext>
            </a:extLst>
          </p:cNvPr>
          <p:cNvCxnSpPr>
            <a:cxnSpLocks/>
          </p:cNvCxnSpPr>
          <p:nvPr/>
        </p:nvCxnSpPr>
        <p:spPr>
          <a:xfrm>
            <a:off x="6459075" y="2738610"/>
            <a:ext cx="589005" cy="0"/>
          </a:xfrm>
          <a:prstGeom prst="line">
            <a:avLst/>
          </a:prstGeom>
          <a:ln w="38100" cmpd="sng">
            <a:solidFill>
              <a:srgbClr val="0070C0"/>
            </a:solidFill>
            <a:prstDash val="sysDash"/>
            <a:tailEnd type="oval"/>
          </a:ln>
          <a:effectLst/>
        </p:spPr>
        <p:style>
          <a:lnRef idx="2">
            <a:schemeClr val="accent1"/>
          </a:lnRef>
          <a:fillRef idx="0">
            <a:schemeClr val="accent1"/>
          </a:fillRef>
          <a:effectRef idx="1">
            <a:schemeClr val="accent1"/>
          </a:effectRef>
          <a:fontRef idx="minor">
            <a:schemeClr val="tx1"/>
          </a:fontRef>
        </p:style>
      </p:cxnSp>
      <p:cxnSp>
        <p:nvCxnSpPr>
          <p:cNvPr id="27" name="Rak 86">
            <a:extLst>
              <a:ext uri="{FF2B5EF4-FFF2-40B4-BE49-F238E27FC236}">
                <a16:creationId xmlns:a16="http://schemas.microsoft.com/office/drawing/2014/main" id="{9A95647E-27AF-4C96-9EBD-DF92A892C566}"/>
              </a:ext>
            </a:extLst>
          </p:cNvPr>
          <p:cNvCxnSpPr>
            <a:cxnSpLocks/>
          </p:cNvCxnSpPr>
          <p:nvPr/>
        </p:nvCxnSpPr>
        <p:spPr>
          <a:xfrm>
            <a:off x="868296" y="2632197"/>
            <a:ext cx="1310077" cy="0"/>
          </a:xfrm>
          <a:prstGeom prst="line">
            <a:avLst/>
          </a:prstGeom>
          <a:ln w="38100" cmpd="sng">
            <a:solidFill>
              <a:srgbClr val="FF0000"/>
            </a:solidFill>
            <a:tailEnd type="oval"/>
          </a:ln>
          <a:effectLst/>
        </p:spPr>
        <p:style>
          <a:lnRef idx="2">
            <a:schemeClr val="accent1"/>
          </a:lnRef>
          <a:fillRef idx="0">
            <a:schemeClr val="accent1"/>
          </a:fillRef>
          <a:effectRef idx="1">
            <a:schemeClr val="accent1"/>
          </a:effectRef>
          <a:fontRef idx="minor">
            <a:schemeClr val="tx1"/>
          </a:fontRef>
        </p:style>
      </p:cxnSp>
      <p:sp>
        <p:nvSpPr>
          <p:cNvPr id="29" name="textruta 28">
            <a:extLst>
              <a:ext uri="{FF2B5EF4-FFF2-40B4-BE49-F238E27FC236}">
                <a16:creationId xmlns:a16="http://schemas.microsoft.com/office/drawing/2014/main" id="{10CB72D3-8CF5-42A3-8540-726AA6787DE8}"/>
              </a:ext>
            </a:extLst>
          </p:cNvPr>
          <p:cNvSpPr txBox="1"/>
          <p:nvPr/>
        </p:nvSpPr>
        <p:spPr>
          <a:xfrm>
            <a:off x="47165" y="2348601"/>
            <a:ext cx="1244291" cy="438582"/>
          </a:xfrm>
          <a:prstGeom prst="rect">
            <a:avLst/>
          </a:prstGeom>
          <a:noFill/>
        </p:spPr>
        <p:txBody>
          <a:bodyPr wrap="square" rtlCol="0">
            <a:spAutoFit/>
          </a:bodyPr>
          <a:lstStyle/>
          <a:p>
            <a:pPr defTabSz="342900">
              <a:defRPr/>
            </a:pPr>
            <a:r>
              <a:rPr lang="sv-SE" sz="750" b="1">
                <a:latin typeface="Calibri" panose="020F0502020204030204" pitchFamily="34" charset="0"/>
                <a:cs typeface="Calibri" panose="020F0502020204030204" pitchFamily="34" charset="0"/>
              </a:rPr>
              <a:t>Samråd</a:t>
            </a:r>
          </a:p>
          <a:p>
            <a:pPr defTabSz="342900">
              <a:defRPr/>
            </a:pPr>
            <a:r>
              <a:rPr lang="sv-SE" sz="750" b="1">
                <a:latin typeface="Calibri" panose="020F0502020204030204" pitchFamily="34" charset="0"/>
                <a:cs typeface="Calibri" panose="020F0502020204030204" pitchFamily="34" charset="0"/>
              </a:rPr>
              <a:t>Kommunövergripande</a:t>
            </a:r>
          </a:p>
          <a:p>
            <a:pPr defTabSz="342900">
              <a:defRPr/>
            </a:pPr>
            <a:endParaRPr lang="sv-SE" sz="750">
              <a:latin typeface="Calibri" panose="020F0502020204030204" pitchFamily="34" charset="0"/>
              <a:cs typeface="Calibri" panose="020F0502020204030204" pitchFamily="34" charset="0"/>
            </a:endParaRPr>
          </a:p>
        </p:txBody>
      </p:sp>
      <p:pic>
        <p:nvPicPr>
          <p:cNvPr id="30" name="Bildobjekt 29">
            <a:extLst>
              <a:ext uri="{FF2B5EF4-FFF2-40B4-BE49-F238E27FC236}">
                <a16:creationId xmlns:a16="http://schemas.microsoft.com/office/drawing/2014/main" id="{B6B55436-643D-4504-AD20-F381EEBF8E91}"/>
              </a:ext>
            </a:extLst>
          </p:cNvPr>
          <p:cNvPicPr>
            <a:picLocks noChangeAspect="1"/>
          </p:cNvPicPr>
          <p:nvPr/>
        </p:nvPicPr>
        <p:blipFill rotWithShape="1">
          <a:blip r:embed="rId3">
            <a:extLst>
              <a:ext uri="{28A0092B-C50C-407E-A947-70E740481C1C}">
                <a14:useLocalDpi xmlns:a14="http://schemas.microsoft.com/office/drawing/2010/main" val="0"/>
              </a:ext>
            </a:extLst>
          </a:blip>
          <a:srcRect l="57285" t="48806" r="11613" b="10315"/>
          <a:stretch/>
        </p:blipFill>
        <p:spPr>
          <a:xfrm>
            <a:off x="7013984" y="128310"/>
            <a:ext cx="1668117" cy="1644371"/>
          </a:xfrm>
          <a:prstGeom prst="rect">
            <a:avLst/>
          </a:prstGeom>
        </p:spPr>
      </p:pic>
      <p:sp>
        <p:nvSpPr>
          <p:cNvPr id="2" name="textruta 1">
            <a:extLst>
              <a:ext uri="{FF2B5EF4-FFF2-40B4-BE49-F238E27FC236}">
                <a16:creationId xmlns:a16="http://schemas.microsoft.com/office/drawing/2014/main" id="{A6141990-9D2C-4674-94C9-49CB442C5DFC}"/>
              </a:ext>
            </a:extLst>
          </p:cNvPr>
          <p:cNvSpPr txBox="1"/>
          <p:nvPr/>
        </p:nvSpPr>
        <p:spPr>
          <a:xfrm>
            <a:off x="7209216" y="616435"/>
            <a:ext cx="1277651" cy="646331"/>
          </a:xfrm>
          <a:prstGeom prst="rect">
            <a:avLst/>
          </a:prstGeom>
          <a:noFill/>
        </p:spPr>
        <p:txBody>
          <a:bodyPr wrap="square" rtlCol="0">
            <a:spAutoFit/>
          </a:bodyPr>
          <a:lstStyle/>
          <a:p>
            <a:r>
              <a:rPr lang="sv-SE" sz="1200">
                <a:solidFill>
                  <a:schemeClr val="bg1"/>
                </a:solidFill>
              </a:rPr>
              <a:t>Referensgrupper behov styr utformningen</a:t>
            </a:r>
          </a:p>
        </p:txBody>
      </p:sp>
    </p:spTree>
    <p:extLst>
      <p:ext uri="{BB962C8B-B14F-4D97-AF65-F5344CB8AC3E}">
        <p14:creationId xmlns:p14="http://schemas.microsoft.com/office/powerpoint/2010/main" val="6019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A3B73A3-DA0C-40BD-B5C1-52555AE036F4}"/>
              </a:ext>
            </a:extLst>
          </p:cNvPr>
          <p:cNvSpPr>
            <a:spLocks noGrp="1"/>
          </p:cNvSpPr>
          <p:nvPr>
            <p:ph type="title"/>
          </p:nvPr>
        </p:nvSpPr>
        <p:spPr>
          <a:xfrm>
            <a:off x="337022" y="406300"/>
            <a:ext cx="7812432" cy="425054"/>
          </a:xfrm>
        </p:spPr>
        <p:txBody>
          <a:bodyPr/>
          <a:lstStyle/>
          <a:p>
            <a:r>
              <a:rPr lang="en-US" err="1"/>
              <a:t>Organisation</a:t>
            </a:r>
            <a:r>
              <a:rPr lang="en-US"/>
              <a:t> och </a:t>
            </a:r>
            <a:r>
              <a:rPr lang="en-US" err="1"/>
              <a:t>struktur</a:t>
            </a:r>
            <a:r>
              <a:rPr lang="en-US"/>
              <a:t> 2022-2023</a:t>
            </a:r>
          </a:p>
        </p:txBody>
      </p:sp>
      <p:graphicFrame>
        <p:nvGraphicFramePr>
          <p:cNvPr id="12" name="Diagram 11">
            <a:extLst>
              <a:ext uri="{FF2B5EF4-FFF2-40B4-BE49-F238E27FC236}">
                <a16:creationId xmlns:a16="http://schemas.microsoft.com/office/drawing/2014/main" id="{3D8644DF-5A0F-4E77-9EDE-3FA028B959B4}"/>
              </a:ext>
            </a:extLst>
          </p:cNvPr>
          <p:cNvGraphicFramePr/>
          <p:nvPr/>
        </p:nvGraphicFramePr>
        <p:xfrm>
          <a:off x="566057" y="8953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 2">
            <a:extLst>
              <a:ext uri="{FF2B5EF4-FFF2-40B4-BE49-F238E27FC236}">
                <a16:creationId xmlns:a16="http://schemas.microsoft.com/office/drawing/2014/main" id="{A4EC225F-A4D7-CDB6-0BB5-E0164B00C141}"/>
              </a:ext>
            </a:extLst>
          </p:cNvPr>
          <p:cNvSpPr/>
          <p:nvPr/>
        </p:nvSpPr>
        <p:spPr>
          <a:xfrm>
            <a:off x="812800" y="3826933"/>
            <a:ext cx="3759200" cy="1196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87D415D5-931D-8F58-BF2A-DBFBEEF9A614}"/>
              </a:ext>
            </a:extLst>
          </p:cNvPr>
          <p:cNvSpPr txBox="1"/>
          <p:nvPr/>
        </p:nvSpPr>
        <p:spPr>
          <a:xfrm>
            <a:off x="5218749" y="976065"/>
            <a:ext cx="3200504" cy="1028842"/>
          </a:xfrm>
          <a:prstGeom prst="rect">
            <a:avLst/>
          </a:prstGeom>
          <a:solidFill>
            <a:schemeClr val="accent3">
              <a:lumMod val="20000"/>
              <a:lumOff val="80000"/>
            </a:schemeClr>
          </a:solidFill>
        </p:spPr>
        <p:txBody>
          <a:bodyPr wrap="square" rtlCol="0">
            <a:spAutoFit/>
          </a:bodyPr>
          <a:lstStyle/>
          <a:p>
            <a:pPr marL="171450" indent="-171450">
              <a:buFont typeface="Arial" panose="020B0604020202020204" pitchFamily="34" charset="0"/>
              <a:buChar char="•"/>
            </a:pPr>
            <a:r>
              <a:rPr lang="sv-SE" sz="1200"/>
              <a:t>Processutbildning </a:t>
            </a:r>
            <a:r>
              <a:rPr lang="sv-SE" sz="1200" i="1"/>
              <a:t>Språk, kultur och identitet</a:t>
            </a:r>
          </a:p>
          <a:p>
            <a:pPr marL="171450" indent="-171450">
              <a:buFont typeface="Arial" panose="020B0604020202020204" pitchFamily="34" charset="0"/>
              <a:buChar char="•"/>
            </a:pPr>
            <a:r>
              <a:rPr lang="sv-SE" sz="1200"/>
              <a:t>Samverkan med Umeå universitet - aktionsforskning</a:t>
            </a:r>
          </a:p>
          <a:p>
            <a:pPr marL="171450" indent="-171450">
              <a:buFont typeface="Arial" panose="020B0604020202020204" pitchFamily="34" charset="0"/>
              <a:buChar char="•"/>
            </a:pPr>
            <a:r>
              <a:rPr lang="sv-SE" sz="1200"/>
              <a:t>Samverkan med Kulturskolan, bibliotek, fritidsförvaltningen, Västerbottens museet</a:t>
            </a:r>
          </a:p>
        </p:txBody>
      </p:sp>
    </p:spTree>
    <p:extLst>
      <p:ext uri="{BB962C8B-B14F-4D97-AF65-F5344CB8AC3E}">
        <p14:creationId xmlns:p14="http://schemas.microsoft.com/office/powerpoint/2010/main" val="12152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620766-736A-1CFA-BE3A-38E5444CBC66}"/>
              </a:ext>
            </a:extLst>
          </p:cNvPr>
          <p:cNvSpPr>
            <a:spLocks noGrp="1"/>
          </p:cNvSpPr>
          <p:nvPr>
            <p:ph type="title"/>
          </p:nvPr>
        </p:nvSpPr>
        <p:spPr/>
        <p:txBody>
          <a:bodyPr/>
          <a:lstStyle/>
          <a:p>
            <a:r>
              <a:rPr lang="sv-SE" dirty="0"/>
              <a:t>Fem nationella minoriteter i Umeå kommun</a:t>
            </a:r>
          </a:p>
        </p:txBody>
      </p:sp>
      <p:sp>
        <p:nvSpPr>
          <p:cNvPr id="3" name="Platshållare för text 2">
            <a:extLst>
              <a:ext uri="{FF2B5EF4-FFF2-40B4-BE49-F238E27FC236}">
                <a16:creationId xmlns:a16="http://schemas.microsoft.com/office/drawing/2014/main" id="{94BB08F9-3AB5-AE33-DADE-2FD9BF191D68}"/>
              </a:ext>
            </a:extLst>
          </p:cNvPr>
          <p:cNvSpPr>
            <a:spLocks noGrp="1"/>
          </p:cNvSpPr>
          <p:nvPr>
            <p:ph type="body" sz="half" idx="2"/>
          </p:nvPr>
        </p:nvSpPr>
        <p:spPr>
          <a:xfrm>
            <a:off x="14314" y="1078873"/>
            <a:ext cx="7877709" cy="1080120"/>
          </a:xfrm>
        </p:spPr>
        <p:txBody>
          <a:bodyPr/>
          <a:lstStyle/>
          <a:p>
            <a:r>
              <a:rPr lang="sv-SE" b="1" dirty="0"/>
              <a:t>UK förvaltningsområde</a:t>
            </a:r>
          </a:p>
          <a:p>
            <a:endParaRPr lang="sv-SE" dirty="0"/>
          </a:p>
          <a:p>
            <a:pPr marL="285750" indent="-285750">
              <a:buFont typeface="Arial" panose="020B0604020202020204" pitchFamily="34" charset="0"/>
              <a:buChar char="•"/>
            </a:pPr>
            <a:endParaRPr lang="sv-SE" dirty="0"/>
          </a:p>
          <a:p>
            <a:r>
              <a:rPr lang="sv-SE" b="1" dirty="0"/>
              <a:t>Minoritetslagen 2009, 2018</a:t>
            </a:r>
          </a:p>
          <a:p>
            <a:pPr marL="285750" indent="-285750">
              <a:buFont typeface="Arial" panose="020B0604020202020204" pitchFamily="34" charset="0"/>
              <a:buChar char="•"/>
            </a:pPr>
            <a:r>
              <a:rPr lang="sv-SE" sz="1800" dirty="0"/>
              <a:t>Grundskydd för minoritetskulturer och -språk i </a:t>
            </a:r>
            <a:r>
              <a:rPr lang="sv-SE" dirty="0"/>
              <a:t>alla kommuner</a:t>
            </a:r>
          </a:p>
          <a:p>
            <a:pPr marL="742950" lvl="1" indent="-285750">
              <a:buFont typeface="Arial" panose="020B0604020202020204" pitchFamily="34" charset="0"/>
              <a:buChar char="•"/>
            </a:pPr>
            <a:r>
              <a:rPr lang="sv-SE" sz="1600" dirty="0"/>
              <a:t>Kommunen ska: informera om lagen, ge inflytande gm samråd, skydda och främja språk och kultur, ge service på finska, meänkieli och samiska, anta mål och riktlinjer</a:t>
            </a:r>
          </a:p>
          <a:p>
            <a:pPr marL="285750" indent="-285750">
              <a:buFont typeface="Arial" panose="020B0604020202020204" pitchFamily="34" charset="0"/>
              <a:buChar char="•"/>
            </a:pPr>
            <a:r>
              <a:rPr lang="sv-SE" dirty="0"/>
              <a:t>Förstärkt skydd i förvaltningsområde finska, meänkieli och samiska</a:t>
            </a:r>
          </a:p>
          <a:p>
            <a:pPr marL="742950" lvl="1" indent="-285750">
              <a:buFont typeface="Arial" panose="020B0604020202020204" pitchFamily="34" charset="0"/>
              <a:buChar char="•"/>
            </a:pPr>
            <a:r>
              <a:rPr lang="sv-SE" sz="1600" dirty="0"/>
              <a:t>Rätt att använda språken i kontakt med kommunen, rätt till förskola och äldreomsorg</a:t>
            </a:r>
          </a:p>
          <a:p>
            <a:pPr marL="285750" indent="-285750">
              <a:buFont typeface="Arial" panose="020B0604020202020204" pitchFamily="34" charset="0"/>
              <a:buChar char="•"/>
            </a:pPr>
            <a:endParaRPr lang="sv-SE" sz="1800" dirty="0"/>
          </a:p>
        </p:txBody>
      </p:sp>
      <p:pic>
        <p:nvPicPr>
          <p:cNvPr id="5" name="Picture 2" descr="C:\Users\petste03\Downloads\umeakommun_flaggor_judar.jpg">
            <a:extLst>
              <a:ext uri="{FF2B5EF4-FFF2-40B4-BE49-F238E27FC236}">
                <a16:creationId xmlns:a16="http://schemas.microsoft.com/office/drawing/2014/main" id="{16625A2C-CFEF-F5C6-FDD1-5E4FC593F87B}"/>
              </a:ext>
            </a:extLst>
          </p:cNvPr>
          <p:cNvPicPr>
            <a:picLocks noGrp="1" noChangeAspect="1" noChangeArrowheads="1"/>
          </p:cNvPicPr>
          <p:nvPr>
            <p:ph type="pic" idx="1"/>
          </p:nvPr>
        </p:nvPicPr>
        <p:blipFill>
          <a:blip r:embed="rId2" cstate="print">
            <a:extLst>
              <a:ext uri="{28A0092B-C50C-407E-A947-70E740481C1C}">
                <a14:useLocalDpi xmlns:a14="http://schemas.microsoft.com/office/drawing/2010/main"/>
              </a:ext>
            </a:extLst>
          </a:blip>
          <a:srcRect l="11980" r="11980"/>
          <a:stretch>
            <a:fillRect/>
          </a:stretch>
        </p:blipFill>
        <p:spPr bwMode="auto">
          <a:xfrm>
            <a:off x="3691425" y="1065906"/>
            <a:ext cx="663431" cy="635425"/>
          </a:xfrm>
          <a:prstGeom prst="rect">
            <a:avLst/>
          </a:prstGeom>
          <a:noFill/>
          <a:ln>
            <a:solidFill>
              <a:schemeClr val="bg1">
                <a:lumMod val="50000"/>
              </a:schemeClr>
            </a:solidFill>
          </a:ln>
          <a:effectLst/>
          <a:extLst>
            <a:ext uri="{909E8E84-426E-40DD-AFC4-6F175D3DCCD1}">
              <a14:hiddenFill xmlns:a14="http://schemas.microsoft.com/office/drawing/2010/main">
                <a:solidFill>
                  <a:srgbClr val="FFFFFF"/>
                </a:solidFill>
              </a14:hiddenFill>
            </a:ext>
          </a:extLst>
        </p:spPr>
      </p:pic>
      <p:pic>
        <p:nvPicPr>
          <p:cNvPr id="6" name="Picture 6" descr="C:\Users\Petste03\Documents\MINORITETSSAMORDNARE\Aktiviteter\2015-01-xx Information i nämnderna\path4184.png">
            <a:extLst>
              <a:ext uri="{FF2B5EF4-FFF2-40B4-BE49-F238E27FC236}">
                <a16:creationId xmlns:a16="http://schemas.microsoft.com/office/drawing/2014/main" id="{830B60C9-0DCD-4CFE-A14B-C0BA6F17B37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9626" y="1059152"/>
            <a:ext cx="941924" cy="6354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7" name="Picture 3" descr="C:\Users\Petste03\Documents\MINORITETSSAMORDNARE\Aktiviteter\2015-01-xx Information i nämnderna\g3959.png">
            <a:extLst>
              <a:ext uri="{FF2B5EF4-FFF2-40B4-BE49-F238E27FC236}">
                <a16:creationId xmlns:a16="http://schemas.microsoft.com/office/drawing/2014/main" id="{56E2133A-3D36-C38E-66FD-8FE9155AFE3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54048" y="1055532"/>
            <a:ext cx="834140" cy="63947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4" descr="C:\Users\Petste03\Documents\MINORITETSSAMORDNARE\Aktiviteter\2015-01-xx Information i nämnderna\path3769.png">
            <a:extLst>
              <a:ext uri="{FF2B5EF4-FFF2-40B4-BE49-F238E27FC236}">
                <a16:creationId xmlns:a16="http://schemas.microsoft.com/office/drawing/2014/main" id="{D94F7148-F063-F2F0-832F-3E9A8E139D5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19099" y="1353250"/>
            <a:ext cx="663375" cy="40529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5" descr="C:\Users\Petste03\Documents\MINORITETSSAMORDNARE\Aktiviteter\2015-01-xx Information i nämnderna\path3994.png">
            <a:extLst>
              <a:ext uri="{FF2B5EF4-FFF2-40B4-BE49-F238E27FC236}">
                <a16:creationId xmlns:a16="http://schemas.microsoft.com/office/drawing/2014/main" id="{17C2A35D-16C8-0F85-E1CA-19442FA3D16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55424" y="1068163"/>
            <a:ext cx="995377" cy="63316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 descr="C:\Users\Petste03\Documents\MINORITETSSAMORDNARE\PLANER\Minoritetspolitiskt program 2015-2018\2015-01-xx Information i nämnderna\Presentation\Symboler och flaggor\g3862.png">
            <a:extLst>
              <a:ext uri="{FF2B5EF4-FFF2-40B4-BE49-F238E27FC236}">
                <a16:creationId xmlns:a16="http://schemas.microsoft.com/office/drawing/2014/main" id="{293FC783-F3FD-7FEF-6CA9-AE8CAFE260A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716453" y="1055532"/>
            <a:ext cx="663374" cy="405331"/>
          </a:xfrm>
          <a:prstGeom prst="rect">
            <a:avLst/>
          </a:prstGeom>
          <a:noFill/>
          <a:ln>
            <a:solidFill>
              <a:schemeClr val="bg1">
                <a:lumMod val="50000"/>
              </a:schemeClr>
            </a:solidFill>
          </a:ln>
          <a:effectLst/>
          <a:extLst>
            <a:ext uri="{909E8E84-426E-40DD-AFC4-6F175D3DCCD1}">
              <a14:hiddenFill xmlns:a14="http://schemas.microsoft.com/office/drawing/2010/main">
                <a:solidFill>
                  <a:srgbClr val="FFFFFF"/>
                </a:solidFill>
              </a14:hiddenFill>
            </a:ext>
          </a:extLst>
        </p:spPr>
      </p:pic>
      <p:sp>
        <p:nvSpPr>
          <p:cNvPr id="11" name="Platshållare för innehåll 2">
            <a:extLst>
              <a:ext uri="{FF2B5EF4-FFF2-40B4-BE49-F238E27FC236}">
                <a16:creationId xmlns:a16="http://schemas.microsoft.com/office/drawing/2014/main" id="{40A9C61D-FF5C-A794-365A-A0CF305A30FE}"/>
              </a:ext>
            </a:extLst>
          </p:cNvPr>
          <p:cNvSpPr txBox="1">
            <a:spLocks/>
          </p:cNvSpPr>
          <p:nvPr/>
        </p:nvSpPr>
        <p:spPr bwMode="auto">
          <a:xfrm>
            <a:off x="3585197" y="1694577"/>
            <a:ext cx="917428" cy="63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ctr" rtl="0" eaLnBrk="0" fontAlgn="base" hangingPunct="0">
              <a:spcBef>
                <a:spcPct val="20000"/>
              </a:spcBef>
              <a:spcAft>
                <a:spcPct val="0"/>
              </a:spcAft>
              <a:buNone/>
              <a:defRPr sz="1200" b="1">
                <a:solidFill>
                  <a:schemeClr val="tx1"/>
                </a:solidFill>
                <a:latin typeface="+mn-lt"/>
              </a:defRPr>
            </a:lvl2pPr>
            <a:lvl3pPr marL="914400" indent="0" algn="ctr" rtl="0" eaLnBrk="0" fontAlgn="base" hangingPunct="0">
              <a:spcBef>
                <a:spcPct val="20000"/>
              </a:spcBef>
              <a:spcAft>
                <a:spcPct val="0"/>
              </a:spcAft>
              <a:buNone/>
              <a:defRPr sz="1200" b="1">
                <a:solidFill>
                  <a:schemeClr val="tx1"/>
                </a:solidFill>
                <a:latin typeface="+mn-lt"/>
              </a:defRPr>
            </a:lvl3pPr>
            <a:lvl4pPr marL="1371600" indent="0" algn="ctr" rtl="0" eaLnBrk="0" fontAlgn="base" hangingPunct="0">
              <a:spcBef>
                <a:spcPct val="20000"/>
              </a:spcBef>
              <a:spcAft>
                <a:spcPct val="0"/>
              </a:spcAft>
              <a:buNone/>
              <a:defRPr sz="1200" b="1">
                <a:solidFill>
                  <a:schemeClr val="tx1"/>
                </a:solidFill>
                <a:latin typeface="+mn-lt"/>
              </a:defRPr>
            </a:lvl4pPr>
            <a:lvl5pPr marL="1828800" indent="0" algn="ctr" rtl="0" eaLnBrk="0" fontAlgn="base" hangingPunct="0">
              <a:spcBef>
                <a:spcPct val="20000"/>
              </a:spcBef>
              <a:spcAft>
                <a:spcPct val="0"/>
              </a:spcAft>
              <a:buNone/>
              <a:defRPr sz="1200" b="1">
                <a:solidFill>
                  <a:schemeClr val="tx1"/>
                </a:solidFill>
                <a:latin typeface="+mn-lt"/>
              </a:defRPr>
            </a:lvl5pPr>
            <a:lvl6pPr marL="2286000" indent="0" algn="ctr" rtl="0" fontAlgn="base">
              <a:spcBef>
                <a:spcPct val="20000"/>
              </a:spcBef>
              <a:spcAft>
                <a:spcPct val="0"/>
              </a:spcAft>
              <a:buNone/>
              <a:defRPr sz="1200" b="1">
                <a:solidFill>
                  <a:schemeClr val="tx1"/>
                </a:solidFill>
                <a:latin typeface="+mn-lt"/>
              </a:defRPr>
            </a:lvl6pPr>
            <a:lvl7pPr marL="2743200" indent="0" algn="ctr" rtl="0" fontAlgn="base">
              <a:spcBef>
                <a:spcPct val="20000"/>
              </a:spcBef>
              <a:spcAft>
                <a:spcPct val="0"/>
              </a:spcAft>
              <a:buNone/>
              <a:defRPr sz="1200" b="1">
                <a:solidFill>
                  <a:schemeClr val="tx1"/>
                </a:solidFill>
                <a:latin typeface="+mn-lt"/>
              </a:defRPr>
            </a:lvl7pPr>
            <a:lvl8pPr marL="3200400" indent="0" algn="ctr" rtl="0" fontAlgn="base">
              <a:spcBef>
                <a:spcPct val="20000"/>
              </a:spcBef>
              <a:spcAft>
                <a:spcPct val="0"/>
              </a:spcAft>
              <a:buNone/>
              <a:defRPr sz="1200" b="1">
                <a:solidFill>
                  <a:schemeClr val="tx1"/>
                </a:solidFill>
                <a:latin typeface="+mn-lt"/>
              </a:defRPr>
            </a:lvl8pPr>
            <a:lvl9pPr marL="3657600" indent="0" algn="ctr" rtl="0" fontAlgn="base">
              <a:spcBef>
                <a:spcPct val="20000"/>
              </a:spcBef>
              <a:spcAft>
                <a:spcPct val="0"/>
              </a:spcAft>
              <a:buNone/>
              <a:defRPr sz="1200" b="1">
                <a:solidFill>
                  <a:schemeClr val="tx1"/>
                </a:solidFill>
                <a:latin typeface="+mn-lt"/>
              </a:defRPr>
            </a:lvl9pPr>
          </a:lstStyle>
          <a:p>
            <a:pPr algn="ctr">
              <a:defRPr/>
            </a:pPr>
            <a:r>
              <a:rPr lang="sv-SE" altLang="sv-SE" sz="1600" kern="0" dirty="0">
                <a:latin typeface="Calibri Light" panose="020F0302020204030204" pitchFamily="34" charset="0"/>
              </a:rPr>
              <a:t>Judar</a:t>
            </a:r>
          </a:p>
          <a:p>
            <a:pPr algn="ctr">
              <a:defRPr/>
            </a:pPr>
            <a:r>
              <a:rPr lang="sv-SE" altLang="sv-SE" sz="1600" kern="0" dirty="0">
                <a:latin typeface="Calibri Light" panose="020F0302020204030204" pitchFamily="34" charset="0"/>
              </a:rPr>
              <a:t>Jiddisch</a:t>
            </a:r>
          </a:p>
          <a:p>
            <a:pPr algn="ctr">
              <a:defRPr/>
            </a:pPr>
            <a:r>
              <a:rPr lang="sv-SE" altLang="sv-SE" sz="1200" kern="0" dirty="0">
                <a:latin typeface="Calibri Light" panose="020F0302020204030204" pitchFamily="34" charset="0"/>
              </a:rPr>
              <a:t>(hebreiska)</a:t>
            </a:r>
          </a:p>
        </p:txBody>
      </p:sp>
      <p:sp>
        <p:nvSpPr>
          <p:cNvPr id="12" name="Platshållare för innehåll 2">
            <a:extLst>
              <a:ext uri="{FF2B5EF4-FFF2-40B4-BE49-F238E27FC236}">
                <a16:creationId xmlns:a16="http://schemas.microsoft.com/office/drawing/2014/main" id="{F43AA56C-CEA3-2930-BF11-8795A6C5C94D}"/>
              </a:ext>
            </a:extLst>
          </p:cNvPr>
          <p:cNvSpPr txBox="1">
            <a:spLocks/>
          </p:cNvSpPr>
          <p:nvPr/>
        </p:nvSpPr>
        <p:spPr bwMode="auto">
          <a:xfrm>
            <a:off x="4265773" y="1669942"/>
            <a:ext cx="1603676" cy="107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ctr" rtl="0" eaLnBrk="0" fontAlgn="base" hangingPunct="0">
              <a:spcBef>
                <a:spcPct val="20000"/>
              </a:spcBef>
              <a:spcAft>
                <a:spcPct val="0"/>
              </a:spcAft>
              <a:buNone/>
              <a:defRPr sz="1200" b="1">
                <a:solidFill>
                  <a:schemeClr val="tx1"/>
                </a:solidFill>
                <a:latin typeface="+mn-lt"/>
              </a:defRPr>
            </a:lvl2pPr>
            <a:lvl3pPr marL="914400" indent="0" algn="ctr" rtl="0" eaLnBrk="0" fontAlgn="base" hangingPunct="0">
              <a:spcBef>
                <a:spcPct val="20000"/>
              </a:spcBef>
              <a:spcAft>
                <a:spcPct val="0"/>
              </a:spcAft>
              <a:buNone/>
              <a:defRPr sz="1200" b="1">
                <a:solidFill>
                  <a:schemeClr val="tx1"/>
                </a:solidFill>
                <a:latin typeface="+mn-lt"/>
              </a:defRPr>
            </a:lvl3pPr>
            <a:lvl4pPr marL="1371600" indent="0" algn="ctr" rtl="0" eaLnBrk="0" fontAlgn="base" hangingPunct="0">
              <a:spcBef>
                <a:spcPct val="20000"/>
              </a:spcBef>
              <a:spcAft>
                <a:spcPct val="0"/>
              </a:spcAft>
              <a:buNone/>
              <a:defRPr sz="1200" b="1">
                <a:solidFill>
                  <a:schemeClr val="tx1"/>
                </a:solidFill>
                <a:latin typeface="+mn-lt"/>
              </a:defRPr>
            </a:lvl4pPr>
            <a:lvl5pPr marL="1828800" indent="0" algn="ctr" rtl="0" eaLnBrk="0" fontAlgn="base" hangingPunct="0">
              <a:spcBef>
                <a:spcPct val="20000"/>
              </a:spcBef>
              <a:spcAft>
                <a:spcPct val="0"/>
              </a:spcAft>
              <a:buNone/>
              <a:defRPr sz="1200" b="1">
                <a:solidFill>
                  <a:schemeClr val="tx1"/>
                </a:solidFill>
                <a:latin typeface="+mn-lt"/>
              </a:defRPr>
            </a:lvl5pPr>
            <a:lvl6pPr marL="2286000" indent="0" algn="ctr" rtl="0" fontAlgn="base">
              <a:spcBef>
                <a:spcPct val="20000"/>
              </a:spcBef>
              <a:spcAft>
                <a:spcPct val="0"/>
              </a:spcAft>
              <a:buNone/>
              <a:defRPr sz="1200" b="1">
                <a:solidFill>
                  <a:schemeClr val="tx1"/>
                </a:solidFill>
                <a:latin typeface="+mn-lt"/>
              </a:defRPr>
            </a:lvl6pPr>
            <a:lvl7pPr marL="2743200" indent="0" algn="ctr" rtl="0" fontAlgn="base">
              <a:spcBef>
                <a:spcPct val="20000"/>
              </a:spcBef>
              <a:spcAft>
                <a:spcPct val="0"/>
              </a:spcAft>
              <a:buNone/>
              <a:defRPr sz="1200" b="1">
                <a:solidFill>
                  <a:schemeClr val="tx1"/>
                </a:solidFill>
                <a:latin typeface="+mn-lt"/>
              </a:defRPr>
            </a:lvl7pPr>
            <a:lvl8pPr marL="3200400" indent="0" algn="ctr" rtl="0" fontAlgn="base">
              <a:spcBef>
                <a:spcPct val="20000"/>
              </a:spcBef>
              <a:spcAft>
                <a:spcPct val="0"/>
              </a:spcAft>
              <a:buNone/>
              <a:defRPr sz="1200" b="1">
                <a:solidFill>
                  <a:schemeClr val="tx1"/>
                </a:solidFill>
                <a:latin typeface="+mn-lt"/>
              </a:defRPr>
            </a:lvl8pPr>
            <a:lvl9pPr marL="3657600" indent="0" algn="ctr" rtl="0" fontAlgn="base">
              <a:spcBef>
                <a:spcPct val="20000"/>
              </a:spcBef>
              <a:spcAft>
                <a:spcPct val="0"/>
              </a:spcAft>
              <a:buNone/>
              <a:defRPr sz="1200" b="1">
                <a:solidFill>
                  <a:schemeClr val="tx1"/>
                </a:solidFill>
                <a:latin typeface="+mn-lt"/>
              </a:defRPr>
            </a:lvl9pPr>
          </a:lstStyle>
          <a:p>
            <a:pPr algn="ctr">
              <a:defRPr/>
            </a:pPr>
            <a:r>
              <a:rPr lang="sv-SE" altLang="sv-SE" sz="1600" kern="0" dirty="0">
                <a:latin typeface="Calibri Light" panose="020F0302020204030204" pitchFamily="34" charset="0"/>
              </a:rPr>
              <a:t>Romer</a:t>
            </a:r>
          </a:p>
          <a:p>
            <a:pPr algn="ctr">
              <a:defRPr/>
            </a:pPr>
            <a:r>
              <a:rPr lang="sv-SE" altLang="sv-SE" sz="1200" kern="0" dirty="0">
                <a:latin typeface="Calibri Light" panose="020F0302020204030204" pitchFamily="34" charset="0"/>
              </a:rPr>
              <a:t>(flera grupper)</a:t>
            </a:r>
          </a:p>
          <a:p>
            <a:pPr algn="ctr">
              <a:defRPr/>
            </a:pPr>
            <a:r>
              <a:rPr lang="sv-SE" altLang="sv-SE" sz="1600" kern="0" dirty="0">
                <a:latin typeface="Calibri Light" panose="020F0302020204030204" pitchFamily="34" charset="0"/>
              </a:rPr>
              <a:t>Romani </a:t>
            </a:r>
            <a:r>
              <a:rPr lang="sv-SE" altLang="sv-SE" sz="1600" kern="0" dirty="0" err="1">
                <a:latin typeface="Calibri Light" panose="020F0302020204030204" pitchFamily="34" charset="0"/>
              </a:rPr>
              <a:t>chib</a:t>
            </a:r>
            <a:endParaRPr lang="sv-SE" altLang="sv-SE" sz="1600" kern="0" dirty="0">
              <a:latin typeface="Calibri Light" panose="020F0302020204030204" pitchFamily="34" charset="0"/>
            </a:endParaRPr>
          </a:p>
          <a:p>
            <a:pPr algn="ctr">
              <a:defRPr/>
            </a:pPr>
            <a:r>
              <a:rPr lang="sv-SE" altLang="sv-SE" sz="1200" kern="0" dirty="0">
                <a:latin typeface="Calibri Light" panose="020F0302020204030204" pitchFamily="34" charset="0"/>
              </a:rPr>
              <a:t>(flera varieteter)</a:t>
            </a:r>
          </a:p>
        </p:txBody>
      </p:sp>
      <p:sp>
        <p:nvSpPr>
          <p:cNvPr id="13" name="Platshållare för innehåll 2">
            <a:extLst>
              <a:ext uri="{FF2B5EF4-FFF2-40B4-BE49-F238E27FC236}">
                <a16:creationId xmlns:a16="http://schemas.microsoft.com/office/drawing/2014/main" id="{6AF4D592-833E-A2F3-5DAD-688811EFDB06}"/>
              </a:ext>
            </a:extLst>
          </p:cNvPr>
          <p:cNvSpPr txBox="1">
            <a:spLocks/>
          </p:cNvSpPr>
          <p:nvPr/>
        </p:nvSpPr>
        <p:spPr bwMode="auto">
          <a:xfrm>
            <a:off x="5400699" y="1701331"/>
            <a:ext cx="144159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ctr" rtl="0" eaLnBrk="0" fontAlgn="base" hangingPunct="0">
              <a:spcBef>
                <a:spcPct val="20000"/>
              </a:spcBef>
              <a:spcAft>
                <a:spcPct val="0"/>
              </a:spcAft>
              <a:buNone/>
              <a:defRPr sz="1200" b="1">
                <a:solidFill>
                  <a:schemeClr val="tx1"/>
                </a:solidFill>
                <a:latin typeface="+mn-lt"/>
              </a:defRPr>
            </a:lvl2pPr>
            <a:lvl3pPr marL="914400" indent="0" algn="ctr" rtl="0" eaLnBrk="0" fontAlgn="base" hangingPunct="0">
              <a:spcBef>
                <a:spcPct val="20000"/>
              </a:spcBef>
              <a:spcAft>
                <a:spcPct val="0"/>
              </a:spcAft>
              <a:buNone/>
              <a:defRPr sz="1200" b="1">
                <a:solidFill>
                  <a:schemeClr val="tx1"/>
                </a:solidFill>
                <a:latin typeface="+mn-lt"/>
              </a:defRPr>
            </a:lvl3pPr>
            <a:lvl4pPr marL="1371600" indent="0" algn="ctr" rtl="0" eaLnBrk="0" fontAlgn="base" hangingPunct="0">
              <a:spcBef>
                <a:spcPct val="20000"/>
              </a:spcBef>
              <a:spcAft>
                <a:spcPct val="0"/>
              </a:spcAft>
              <a:buNone/>
              <a:defRPr sz="1200" b="1">
                <a:solidFill>
                  <a:schemeClr val="tx1"/>
                </a:solidFill>
                <a:latin typeface="+mn-lt"/>
              </a:defRPr>
            </a:lvl4pPr>
            <a:lvl5pPr marL="1828800" indent="0" algn="ctr" rtl="0" eaLnBrk="0" fontAlgn="base" hangingPunct="0">
              <a:spcBef>
                <a:spcPct val="20000"/>
              </a:spcBef>
              <a:spcAft>
                <a:spcPct val="0"/>
              </a:spcAft>
              <a:buNone/>
              <a:defRPr sz="1200" b="1">
                <a:solidFill>
                  <a:schemeClr val="tx1"/>
                </a:solidFill>
                <a:latin typeface="+mn-lt"/>
              </a:defRPr>
            </a:lvl5pPr>
            <a:lvl6pPr marL="2286000" indent="0" algn="ctr" rtl="0" fontAlgn="base">
              <a:spcBef>
                <a:spcPct val="20000"/>
              </a:spcBef>
              <a:spcAft>
                <a:spcPct val="0"/>
              </a:spcAft>
              <a:buNone/>
              <a:defRPr sz="1200" b="1">
                <a:solidFill>
                  <a:schemeClr val="tx1"/>
                </a:solidFill>
                <a:latin typeface="+mn-lt"/>
              </a:defRPr>
            </a:lvl6pPr>
            <a:lvl7pPr marL="2743200" indent="0" algn="ctr" rtl="0" fontAlgn="base">
              <a:spcBef>
                <a:spcPct val="20000"/>
              </a:spcBef>
              <a:spcAft>
                <a:spcPct val="0"/>
              </a:spcAft>
              <a:buNone/>
              <a:defRPr sz="1200" b="1">
                <a:solidFill>
                  <a:schemeClr val="tx1"/>
                </a:solidFill>
                <a:latin typeface="+mn-lt"/>
              </a:defRPr>
            </a:lvl7pPr>
            <a:lvl8pPr marL="3200400" indent="0" algn="ctr" rtl="0" fontAlgn="base">
              <a:spcBef>
                <a:spcPct val="20000"/>
              </a:spcBef>
              <a:spcAft>
                <a:spcPct val="0"/>
              </a:spcAft>
              <a:buNone/>
              <a:defRPr sz="1200" b="1">
                <a:solidFill>
                  <a:schemeClr val="tx1"/>
                </a:solidFill>
                <a:latin typeface="+mn-lt"/>
              </a:defRPr>
            </a:lvl8pPr>
            <a:lvl9pPr marL="3657600" indent="0" algn="ctr" rtl="0" fontAlgn="base">
              <a:spcBef>
                <a:spcPct val="20000"/>
              </a:spcBef>
              <a:spcAft>
                <a:spcPct val="0"/>
              </a:spcAft>
              <a:buNone/>
              <a:defRPr sz="1200" b="1">
                <a:solidFill>
                  <a:schemeClr val="tx1"/>
                </a:solidFill>
                <a:latin typeface="+mn-lt"/>
              </a:defRPr>
            </a:lvl9pPr>
          </a:lstStyle>
          <a:p>
            <a:pPr algn="ctr">
              <a:defRPr/>
            </a:pPr>
            <a:r>
              <a:rPr lang="sv-SE" altLang="sv-SE" sz="1600" kern="0" dirty="0">
                <a:latin typeface="Calibri Light" panose="020F0302020204030204" pitchFamily="34" charset="0"/>
              </a:rPr>
              <a:t>Samer</a:t>
            </a:r>
          </a:p>
          <a:p>
            <a:pPr algn="ctr">
              <a:defRPr/>
            </a:pPr>
            <a:r>
              <a:rPr lang="sv-SE" altLang="sv-SE" sz="1600" b="1" kern="0" dirty="0">
                <a:latin typeface="Calibri Light" panose="020F0302020204030204" pitchFamily="34" charset="0"/>
              </a:rPr>
              <a:t>Samiska</a:t>
            </a:r>
          </a:p>
          <a:p>
            <a:pPr algn="ctr">
              <a:defRPr/>
            </a:pPr>
            <a:r>
              <a:rPr lang="sv-SE" altLang="sv-SE" sz="1200" kern="0" dirty="0">
                <a:latin typeface="Calibri Light" panose="020F0302020204030204" pitchFamily="34" charset="0"/>
              </a:rPr>
              <a:t>(flera språk)</a:t>
            </a:r>
          </a:p>
        </p:txBody>
      </p:sp>
      <p:sp>
        <p:nvSpPr>
          <p:cNvPr id="14" name="Platshållare för innehåll 2">
            <a:extLst>
              <a:ext uri="{FF2B5EF4-FFF2-40B4-BE49-F238E27FC236}">
                <a16:creationId xmlns:a16="http://schemas.microsoft.com/office/drawing/2014/main" id="{C9C8BCC6-0574-5FA3-3E6C-2681D5D76CC6}"/>
              </a:ext>
            </a:extLst>
          </p:cNvPr>
          <p:cNvSpPr txBox="1">
            <a:spLocks/>
          </p:cNvSpPr>
          <p:nvPr/>
        </p:nvSpPr>
        <p:spPr bwMode="auto">
          <a:xfrm>
            <a:off x="6533977" y="1672249"/>
            <a:ext cx="1309332" cy="7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ctr" rtl="0" eaLnBrk="0" fontAlgn="base" hangingPunct="0">
              <a:spcBef>
                <a:spcPct val="20000"/>
              </a:spcBef>
              <a:spcAft>
                <a:spcPct val="0"/>
              </a:spcAft>
              <a:buNone/>
              <a:defRPr sz="1200" b="1">
                <a:solidFill>
                  <a:schemeClr val="tx1"/>
                </a:solidFill>
                <a:latin typeface="+mn-lt"/>
              </a:defRPr>
            </a:lvl2pPr>
            <a:lvl3pPr marL="914400" indent="0" algn="ctr" rtl="0" eaLnBrk="0" fontAlgn="base" hangingPunct="0">
              <a:spcBef>
                <a:spcPct val="20000"/>
              </a:spcBef>
              <a:spcAft>
                <a:spcPct val="0"/>
              </a:spcAft>
              <a:buNone/>
              <a:defRPr sz="1200" b="1">
                <a:solidFill>
                  <a:schemeClr val="tx1"/>
                </a:solidFill>
                <a:latin typeface="+mn-lt"/>
              </a:defRPr>
            </a:lvl3pPr>
            <a:lvl4pPr marL="1371600" indent="0" algn="ctr" rtl="0" eaLnBrk="0" fontAlgn="base" hangingPunct="0">
              <a:spcBef>
                <a:spcPct val="20000"/>
              </a:spcBef>
              <a:spcAft>
                <a:spcPct val="0"/>
              </a:spcAft>
              <a:buNone/>
              <a:defRPr sz="1200" b="1">
                <a:solidFill>
                  <a:schemeClr val="tx1"/>
                </a:solidFill>
                <a:latin typeface="+mn-lt"/>
              </a:defRPr>
            </a:lvl4pPr>
            <a:lvl5pPr marL="1828800" indent="0" algn="ctr" rtl="0" eaLnBrk="0" fontAlgn="base" hangingPunct="0">
              <a:spcBef>
                <a:spcPct val="20000"/>
              </a:spcBef>
              <a:spcAft>
                <a:spcPct val="0"/>
              </a:spcAft>
              <a:buNone/>
              <a:defRPr sz="1200" b="1">
                <a:solidFill>
                  <a:schemeClr val="tx1"/>
                </a:solidFill>
                <a:latin typeface="+mn-lt"/>
              </a:defRPr>
            </a:lvl5pPr>
            <a:lvl6pPr marL="2286000" indent="0" algn="ctr" rtl="0" fontAlgn="base">
              <a:spcBef>
                <a:spcPct val="20000"/>
              </a:spcBef>
              <a:spcAft>
                <a:spcPct val="0"/>
              </a:spcAft>
              <a:buNone/>
              <a:defRPr sz="1200" b="1">
                <a:solidFill>
                  <a:schemeClr val="tx1"/>
                </a:solidFill>
                <a:latin typeface="+mn-lt"/>
              </a:defRPr>
            </a:lvl6pPr>
            <a:lvl7pPr marL="2743200" indent="0" algn="ctr" rtl="0" fontAlgn="base">
              <a:spcBef>
                <a:spcPct val="20000"/>
              </a:spcBef>
              <a:spcAft>
                <a:spcPct val="0"/>
              </a:spcAft>
              <a:buNone/>
              <a:defRPr sz="1200" b="1">
                <a:solidFill>
                  <a:schemeClr val="tx1"/>
                </a:solidFill>
                <a:latin typeface="+mn-lt"/>
              </a:defRPr>
            </a:lvl7pPr>
            <a:lvl8pPr marL="3200400" indent="0" algn="ctr" rtl="0" fontAlgn="base">
              <a:spcBef>
                <a:spcPct val="20000"/>
              </a:spcBef>
              <a:spcAft>
                <a:spcPct val="0"/>
              </a:spcAft>
              <a:buNone/>
              <a:defRPr sz="1200" b="1">
                <a:solidFill>
                  <a:schemeClr val="tx1"/>
                </a:solidFill>
                <a:latin typeface="+mn-lt"/>
              </a:defRPr>
            </a:lvl8pPr>
            <a:lvl9pPr marL="3657600" indent="0" algn="ctr" rtl="0" fontAlgn="base">
              <a:spcBef>
                <a:spcPct val="20000"/>
              </a:spcBef>
              <a:spcAft>
                <a:spcPct val="0"/>
              </a:spcAft>
              <a:buNone/>
              <a:defRPr sz="1200" b="1">
                <a:solidFill>
                  <a:schemeClr val="tx1"/>
                </a:solidFill>
                <a:latin typeface="+mn-lt"/>
              </a:defRPr>
            </a:lvl9pPr>
          </a:lstStyle>
          <a:p>
            <a:pPr algn="ctr">
              <a:defRPr/>
            </a:pPr>
            <a:r>
              <a:rPr lang="sv-SE" altLang="sv-SE" sz="1600" kern="0" dirty="0">
                <a:latin typeface="Calibri Light" panose="020F0302020204030204" pitchFamily="34" charset="0"/>
              </a:rPr>
              <a:t>Sverigefinnar</a:t>
            </a:r>
          </a:p>
          <a:p>
            <a:pPr algn="ctr">
              <a:defRPr/>
            </a:pPr>
            <a:r>
              <a:rPr lang="sv-SE" altLang="sv-SE" sz="1600" b="1" kern="0" dirty="0">
                <a:latin typeface="Calibri Light" panose="020F0302020204030204" pitchFamily="34" charset="0"/>
              </a:rPr>
              <a:t>Finska</a:t>
            </a:r>
          </a:p>
        </p:txBody>
      </p:sp>
      <p:sp>
        <p:nvSpPr>
          <p:cNvPr id="15" name="Platshållare för innehåll 2">
            <a:extLst>
              <a:ext uri="{FF2B5EF4-FFF2-40B4-BE49-F238E27FC236}">
                <a16:creationId xmlns:a16="http://schemas.microsoft.com/office/drawing/2014/main" id="{27568A03-8DBF-4866-7BE5-90F2D28AA941}"/>
              </a:ext>
            </a:extLst>
          </p:cNvPr>
          <p:cNvSpPr txBox="1">
            <a:spLocks/>
          </p:cNvSpPr>
          <p:nvPr/>
        </p:nvSpPr>
        <p:spPr bwMode="auto">
          <a:xfrm>
            <a:off x="7645802" y="1821927"/>
            <a:ext cx="1441592" cy="11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ctr" rtl="0" eaLnBrk="0" fontAlgn="base" hangingPunct="0">
              <a:spcBef>
                <a:spcPct val="20000"/>
              </a:spcBef>
              <a:spcAft>
                <a:spcPct val="0"/>
              </a:spcAft>
              <a:buNone/>
              <a:defRPr sz="1200" b="1">
                <a:solidFill>
                  <a:schemeClr val="tx1"/>
                </a:solidFill>
                <a:latin typeface="+mn-lt"/>
              </a:defRPr>
            </a:lvl2pPr>
            <a:lvl3pPr marL="914400" indent="0" algn="ctr" rtl="0" eaLnBrk="0" fontAlgn="base" hangingPunct="0">
              <a:spcBef>
                <a:spcPct val="20000"/>
              </a:spcBef>
              <a:spcAft>
                <a:spcPct val="0"/>
              </a:spcAft>
              <a:buNone/>
              <a:defRPr sz="1200" b="1">
                <a:solidFill>
                  <a:schemeClr val="tx1"/>
                </a:solidFill>
                <a:latin typeface="+mn-lt"/>
              </a:defRPr>
            </a:lvl3pPr>
            <a:lvl4pPr marL="1371600" indent="0" algn="ctr" rtl="0" eaLnBrk="0" fontAlgn="base" hangingPunct="0">
              <a:spcBef>
                <a:spcPct val="20000"/>
              </a:spcBef>
              <a:spcAft>
                <a:spcPct val="0"/>
              </a:spcAft>
              <a:buNone/>
              <a:defRPr sz="1200" b="1">
                <a:solidFill>
                  <a:schemeClr val="tx1"/>
                </a:solidFill>
                <a:latin typeface="+mn-lt"/>
              </a:defRPr>
            </a:lvl4pPr>
            <a:lvl5pPr marL="1828800" indent="0" algn="ctr" rtl="0" eaLnBrk="0" fontAlgn="base" hangingPunct="0">
              <a:spcBef>
                <a:spcPct val="20000"/>
              </a:spcBef>
              <a:spcAft>
                <a:spcPct val="0"/>
              </a:spcAft>
              <a:buNone/>
              <a:defRPr sz="1200" b="1">
                <a:solidFill>
                  <a:schemeClr val="tx1"/>
                </a:solidFill>
                <a:latin typeface="+mn-lt"/>
              </a:defRPr>
            </a:lvl5pPr>
            <a:lvl6pPr marL="2286000" indent="0" algn="ctr" rtl="0" fontAlgn="base">
              <a:spcBef>
                <a:spcPct val="20000"/>
              </a:spcBef>
              <a:spcAft>
                <a:spcPct val="0"/>
              </a:spcAft>
              <a:buNone/>
              <a:defRPr sz="1200" b="1">
                <a:solidFill>
                  <a:schemeClr val="tx1"/>
                </a:solidFill>
                <a:latin typeface="+mn-lt"/>
              </a:defRPr>
            </a:lvl6pPr>
            <a:lvl7pPr marL="2743200" indent="0" algn="ctr" rtl="0" fontAlgn="base">
              <a:spcBef>
                <a:spcPct val="20000"/>
              </a:spcBef>
              <a:spcAft>
                <a:spcPct val="0"/>
              </a:spcAft>
              <a:buNone/>
              <a:defRPr sz="1200" b="1">
                <a:solidFill>
                  <a:schemeClr val="tx1"/>
                </a:solidFill>
                <a:latin typeface="+mn-lt"/>
              </a:defRPr>
            </a:lvl7pPr>
            <a:lvl8pPr marL="3200400" indent="0" algn="ctr" rtl="0" fontAlgn="base">
              <a:spcBef>
                <a:spcPct val="20000"/>
              </a:spcBef>
              <a:spcAft>
                <a:spcPct val="0"/>
              </a:spcAft>
              <a:buNone/>
              <a:defRPr sz="1200" b="1">
                <a:solidFill>
                  <a:schemeClr val="tx1"/>
                </a:solidFill>
                <a:latin typeface="+mn-lt"/>
              </a:defRPr>
            </a:lvl8pPr>
            <a:lvl9pPr marL="3657600" indent="0" algn="ctr" rtl="0" fontAlgn="base">
              <a:spcBef>
                <a:spcPct val="20000"/>
              </a:spcBef>
              <a:spcAft>
                <a:spcPct val="0"/>
              </a:spcAft>
              <a:buNone/>
              <a:defRPr sz="1200" b="1">
                <a:solidFill>
                  <a:schemeClr val="tx1"/>
                </a:solidFill>
                <a:latin typeface="+mn-lt"/>
              </a:defRPr>
            </a:lvl9pPr>
          </a:lstStyle>
          <a:p>
            <a:pPr algn="ctr">
              <a:defRPr/>
            </a:pPr>
            <a:r>
              <a:rPr lang="sv-SE" altLang="sv-SE" sz="1600" kern="0" dirty="0">
                <a:latin typeface="Calibri Light" panose="020F0302020204030204" pitchFamily="34" charset="0"/>
              </a:rPr>
              <a:t>Tornedalingar,</a:t>
            </a:r>
            <a:br>
              <a:rPr lang="sv-SE" altLang="sv-SE" sz="1600" kern="0" dirty="0">
                <a:latin typeface="Calibri Light" panose="020F0302020204030204" pitchFamily="34" charset="0"/>
              </a:rPr>
            </a:br>
            <a:r>
              <a:rPr lang="sv-SE" altLang="sv-SE" sz="1600" kern="0" dirty="0">
                <a:latin typeface="Calibri Light" panose="020F0302020204030204" pitchFamily="34" charset="0"/>
              </a:rPr>
              <a:t>kväner och </a:t>
            </a:r>
            <a:br>
              <a:rPr lang="sv-SE" altLang="sv-SE" sz="1600" kern="0" dirty="0">
                <a:latin typeface="Calibri Light" panose="020F0302020204030204" pitchFamily="34" charset="0"/>
              </a:rPr>
            </a:br>
            <a:r>
              <a:rPr lang="sv-SE" altLang="sv-SE" sz="1600" kern="0" dirty="0" err="1">
                <a:latin typeface="Calibri Light" panose="020F0302020204030204" pitchFamily="34" charset="0"/>
              </a:rPr>
              <a:t>lantalaiset</a:t>
            </a:r>
            <a:endParaRPr lang="sv-SE" altLang="sv-SE" sz="1600" kern="0" dirty="0">
              <a:latin typeface="Calibri Light" panose="020F0302020204030204" pitchFamily="34" charset="0"/>
            </a:endParaRPr>
          </a:p>
          <a:p>
            <a:pPr algn="ctr">
              <a:defRPr/>
            </a:pPr>
            <a:r>
              <a:rPr lang="sv-SE" altLang="sv-SE" sz="1600" b="1" kern="0" dirty="0">
                <a:latin typeface="Calibri Light" panose="020F0302020204030204" pitchFamily="34" charset="0"/>
              </a:rPr>
              <a:t>Meänkieli</a:t>
            </a:r>
          </a:p>
          <a:p>
            <a:pPr algn="ctr">
              <a:defRPr/>
            </a:pPr>
            <a:r>
              <a:rPr lang="sv-SE" altLang="sv-SE" sz="1200" kern="0" dirty="0">
                <a:latin typeface="Calibri Light" panose="020F0302020204030204" pitchFamily="34" charset="0"/>
              </a:rPr>
              <a:t>(flera varieteter)</a:t>
            </a:r>
          </a:p>
        </p:txBody>
      </p:sp>
    </p:spTree>
    <p:extLst>
      <p:ext uri="{BB962C8B-B14F-4D97-AF65-F5344CB8AC3E}">
        <p14:creationId xmlns:p14="http://schemas.microsoft.com/office/powerpoint/2010/main" val="220025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8B5922-E181-4AD2-9131-D5C9AD0E2D47}"/>
              </a:ext>
            </a:extLst>
          </p:cNvPr>
          <p:cNvSpPr>
            <a:spLocks noGrp="1"/>
          </p:cNvSpPr>
          <p:nvPr>
            <p:ph type="title"/>
          </p:nvPr>
        </p:nvSpPr>
        <p:spPr>
          <a:xfrm>
            <a:off x="1301675" y="1"/>
            <a:ext cx="7067774" cy="955742"/>
          </a:xfrm>
        </p:spPr>
        <p:txBody>
          <a:bodyPr anchor="ctr">
            <a:noAutofit/>
          </a:bodyPr>
          <a:lstStyle/>
          <a:p>
            <a:r>
              <a:rPr lang="sv-SE" dirty="0"/>
              <a:t>Arbetsgruppen för det minoritetspolitiska arbetet i Umeå kommun</a:t>
            </a:r>
          </a:p>
        </p:txBody>
      </p:sp>
      <p:sp>
        <p:nvSpPr>
          <p:cNvPr id="3" name="Platshållare för text 2">
            <a:extLst>
              <a:ext uri="{FF2B5EF4-FFF2-40B4-BE49-F238E27FC236}">
                <a16:creationId xmlns:a16="http://schemas.microsoft.com/office/drawing/2014/main" id="{B375A3AF-6B01-48D7-AE73-7A355CB97D52}"/>
              </a:ext>
            </a:extLst>
          </p:cNvPr>
          <p:cNvSpPr>
            <a:spLocks noGrp="1"/>
          </p:cNvSpPr>
          <p:nvPr>
            <p:ph type="body" sz="half" idx="2"/>
          </p:nvPr>
        </p:nvSpPr>
        <p:spPr>
          <a:xfrm>
            <a:off x="1392082" y="1274739"/>
            <a:ext cx="6053641" cy="1080120"/>
          </a:xfrm>
        </p:spPr>
        <p:txBody>
          <a:bodyPr/>
          <a:lstStyle/>
          <a:p>
            <a:pPr>
              <a:lnSpc>
                <a:spcPct val="100000"/>
              </a:lnSpc>
              <a:spcBef>
                <a:spcPts val="300"/>
              </a:spcBef>
              <a:tabLst>
                <a:tab pos="2964656" algn="l"/>
              </a:tabLst>
            </a:pPr>
            <a:r>
              <a:rPr lang="sv-SE" sz="1600" b="1" dirty="0"/>
              <a:t>Utbildning</a:t>
            </a:r>
            <a:r>
              <a:rPr lang="sv-SE" sz="1600" dirty="0"/>
              <a:t>	</a:t>
            </a:r>
            <a:r>
              <a:rPr lang="sv-SE" sz="1600" dirty="0">
                <a:latin typeface="Calibri Light" panose="020F0302020204030204" pitchFamily="34" charset="0"/>
              </a:rPr>
              <a:t>Marie Karling</a:t>
            </a:r>
          </a:p>
          <a:p>
            <a:pPr>
              <a:lnSpc>
                <a:spcPct val="100000"/>
              </a:lnSpc>
              <a:spcBef>
                <a:spcPts val="300"/>
              </a:spcBef>
              <a:tabLst>
                <a:tab pos="2964656" algn="l"/>
              </a:tabLst>
            </a:pPr>
            <a:r>
              <a:rPr lang="sv-SE" sz="1600" b="1" dirty="0"/>
              <a:t>Äldreomsorg</a:t>
            </a:r>
            <a:r>
              <a:rPr lang="sv-SE" sz="1600" dirty="0"/>
              <a:t>	</a:t>
            </a:r>
            <a:r>
              <a:rPr lang="sv-SE" sz="1600" dirty="0">
                <a:latin typeface="Calibri Light" panose="020F0302020204030204" pitchFamily="34" charset="0"/>
              </a:rPr>
              <a:t>Nils Enwald</a:t>
            </a:r>
          </a:p>
          <a:p>
            <a:pPr>
              <a:lnSpc>
                <a:spcPct val="100000"/>
              </a:lnSpc>
              <a:spcBef>
                <a:spcPts val="300"/>
              </a:spcBef>
              <a:tabLst>
                <a:tab pos="2964656" algn="l"/>
              </a:tabLst>
            </a:pPr>
            <a:r>
              <a:rPr lang="sv-SE" sz="1600" b="1" dirty="0"/>
              <a:t>Kultur</a:t>
            </a:r>
            <a:r>
              <a:rPr lang="sv-SE" sz="1600" dirty="0"/>
              <a:t>	</a:t>
            </a:r>
            <a:r>
              <a:rPr lang="sv-SE" sz="1600" dirty="0">
                <a:latin typeface="Calibri Light" panose="020F0302020204030204" pitchFamily="34" charset="0"/>
              </a:rPr>
              <a:t>Leif Mårtensson </a:t>
            </a:r>
          </a:p>
          <a:p>
            <a:pPr>
              <a:lnSpc>
                <a:spcPct val="100000"/>
              </a:lnSpc>
              <a:spcBef>
                <a:spcPts val="300"/>
              </a:spcBef>
              <a:tabLst>
                <a:tab pos="2964656" algn="l"/>
              </a:tabLst>
            </a:pPr>
            <a:r>
              <a:rPr lang="sv-SE" sz="1600" b="1" dirty="0"/>
              <a:t>Fritid</a:t>
            </a:r>
            <a:r>
              <a:rPr lang="sv-SE" sz="1600" dirty="0"/>
              <a:t>	</a:t>
            </a:r>
            <a:r>
              <a:rPr lang="sv-SE" sz="1600" dirty="0">
                <a:latin typeface="Calibri Light" panose="020F0302020204030204" pitchFamily="34" charset="0"/>
              </a:rPr>
              <a:t>Monica Svonni</a:t>
            </a:r>
          </a:p>
          <a:p>
            <a:pPr>
              <a:lnSpc>
                <a:spcPct val="100000"/>
              </a:lnSpc>
              <a:spcBef>
                <a:spcPts val="300"/>
              </a:spcBef>
              <a:tabLst>
                <a:tab pos="2964656" algn="l"/>
              </a:tabLst>
            </a:pPr>
            <a:r>
              <a:rPr lang="sv-SE" sz="1600" b="1" dirty="0"/>
              <a:t>Arbetsmarknads och integration</a:t>
            </a:r>
            <a:r>
              <a:rPr lang="sv-SE" sz="1600" dirty="0"/>
              <a:t>	</a:t>
            </a:r>
            <a:r>
              <a:rPr lang="sv-SE" sz="1600" dirty="0">
                <a:latin typeface="Calibri Light" panose="020F0302020204030204" pitchFamily="34" charset="0"/>
              </a:rPr>
              <a:t>Helén Andersson</a:t>
            </a:r>
          </a:p>
          <a:p>
            <a:pPr>
              <a:lnSpc>
                <a:spcPct val="100000"/>
              </a:lnSpc>
              <a:spcBef>
                <a:spcPts val="300"/>
              </a:spcBef>
              <a:tabLst>
                <a:tab pos="2964656" algn="l"/>
              </a:tabLst>
            </a:pPr>
            <a:endParaRPr lang="sv-SE" sz="1600" b="1" dirty="0"/>
          </a:p>
          <a:p>
            <a:pPr>
              <a:lnSpc>
                <a:spcPct val="100000"/>
              </a:lnSpc>
              <a:spcBef>
                <a:spcPts val="300"/>
              </a:spcBef>
              <a:tabLst>
                <a:tab pos="2964656" algn="l"/>
              </a:tabLst>
            </a:pPr>
            <a:r>
              <a:rPr lang="sv-SE" sz="1600" b="1" dirty="0"/>
              <a:t>Minoritetssamordnare</a:t>
            </a:r>
            <a:r>
              <a:rPr lang="sv-SE" sz="1600" dirty="0"/>
              <a:t>	</a:t>
            </a:r>
            <a:r>
              <a:rPr lang="sv-SE" sz="1600" dirty="0">
                <a:latin typeface="Calibri Light" panose="020F0302020204030204" pitchFamily="34" charset="0"/>
              </a:rPr>
              <a:t>Aino Dahl	aino.dahl@umea.se</a:t>
            </a:r>
          </a:p>
          <a:p>
            <a:pPr>
              <a:lnSpc>
                <a:spcPct val="100000"/>
              </a:lnSpc>
              <a:spcBef>
                <a:spcPts val="300"/>
              </a:spcBef>
              <a:tabLst>
                <a:tab pos="2964656" algn="l"/>
              </a:tabLst>
            </a:pPr>
            <a:r>
              <a:rPr lang="sv-SE" sz="1600" b="1" dirty="0"/>
              <a:t>Minoritetssamordnare</a:t>
            </a:r>
            <a:r>
              <a:rPr lang="sv-SE" sz="1600" dirty="0"/>
              <a:t>	</a:t>
            </a:r>
            <a:r>
              <a:rPr lang="sv-SE" sz="1600" dirty="0">
                <a:latin typeface="Calibri Light" panose="020F0302020204030204" pitchFamily="34" charset="0"/>
              </a:rPr>
              <a:t>Kristina Hesse	kristina.hesse@umea.se</a:t>
            </a:r>
            <a:endParaRPr lang="sv-SE" sz="1600" dirty="0"/>
          </a:p>
        </p:txBody>
      </p:sp>
    </p:spTree>
    <p:extLst>
      <p:ext uri="{BB962C8B-B14F-4D97-AF65-F5344CB8AC3E}">
        <p14:creationId xmlns:p14="http://schemas.microsoft.com/office/powerpoint/2010/main" val="185315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nkonventionen - Barnombudsmannen">
            <a:extLst>
              <a:ext uri="{FF2B5EF4-FFF2-40B4-BE49-F238E27FC236}">
                <a16:creationId xmlns:a16="http://schemas.microsoft.com/office/drawing/2014/main" id="{C937FBA5-F37C-7641-3488-E8BD19DF38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7049" y="0"/>
            <a:ext cx="4299942" cy="4299942"/>
          </a:xfrm>
          <a:prstGeom prst="rect">
            <a:avLst/>
          </a:prstGeom>
          <a:solidFill>
            <a:srgbClr val="FFFFFF"/>
          </a:solidFill>
        </p:spPr>
      </p:pic>
      <p:sp>
        <p:nvSpPr>
          <p:cNvPr id="1031" name="Title 2">
            <a:extLst>
              <a:ext uri="{FF2B5EF4-FFF2-40B4-BE49-F238E27FC236}">
                <a16:creationId xmlns:a16="http://schemas.microsoft.com/office/drawing/2014/main" id="{A9F1403A-158B-A9C7-C469-DE274ECB3733}"/>
              </a:ext>
            </a:extLst>
          </p:cNvPr>
          <p:cNvSpPr>
            <a:spLocks noGrp="1"/>
          </p:cNvSpPr>
          <p:nvPr>
            <p:ph type="title"/>
          </p:nvPr>
        </p:nvSpPr>
        <p:spPr>
          <a:xfrm>
            <a:off x="354100" y="945683"/>
            <a:ext cx="4082851" cy="846749"/>
          </a:xfrm>
        </p:spPr>
        <p:txBody>
          <a:bodyPr/>
          <a:lstStyle/>
          <a:p>
            <a:r>
              <a:rPr lang="en-US" dirty="0" err="1"/>
              <a:t>Ett</a:t>
            </a:r>
            <a:r>
              <a:rPr lang="en-US" dirty="0"/>
              <a:t> </a:t>
            </a:r>
            <a:r>
              <a:rPr lang="en-US" dirty="0" err="1"/>
              <a:t>regeringsuppdrag</a:t>
            </a:r>
            <a:r>
              <a:rPr lang="en-US" dirty="0"/>
              <a:t>!</a:t>
            </a:r>
          </a:p>
        </p:txBody>
      </p:sp>
      <p:sp>
        <p:nvSpPr>
          <p:cNvPr id="6" name="textruta 5">
            <a:extLst>
              <a:ext uri="{FF2B5EF4-FFF2-40B4-BE49-F238E27FC236}">
                <a16:creationId xmlns:a16="http://schemas.microsoft.com/office/drawing/2014/main" id="{95649C18-18A1-F305-0392-F16997C3369D}"/>
              </a:ext>
            </a:extLst>
          </p:cNvPr>
          <p:cNvSpPr txBox="1"/>
          <p:nvPr/>
        </p:nvSpPr>
        <p:spPr>
          <a:xfrm>
            <a:off x="373312" y="2787773"/>
            <a:ext cx="3928524" cy="1301049"/>
          </a:xfrm>
          <a:prstGeom prst="rect">
            <a:avLst/>
          </a:prstGeom>
        </p:spPr>
        <p:txBody>
          <a:bodyPr vert="horz" lIns="91440" tIns="45720" rIns="91440" bIns="45720" rtlCol="0">
            <a:normAutofit/>
          </a:bodyPr>
          <a:lstStyle/>
          <a:p>
            <a:pPr>
              <a:lnSpc>
                <a:spcPct val="120000"/>
              </a:lnSpc>
              <a:spcAft>
                <a:spcPts val="600"/>
              </a:spcAft>
            </a:pPr>
            <a:r>
              <a:rPr lang="sv-SE" sz="1300" b="0" i="0" u="none" strike="noStrike" kern="1200" baseline="0">
                <a:solidFill>
                  <a:srgbClr val="555555"/>
                </a:solidFill>
                <a:latin typeface="+mj-lt"/>
                <a:ea typeface="+mn-ea"/>
                <a:cs typeface="Arial" pitchFamily="34" charset="0"/>
              </a:rPr>
              <a:t>Barnombudsmannen ska ta reda på om barn och unga som tillhör en nationell minoritet tycker att de har möjlighet att vara delaktiga och få inflytande i minoritetspolitiken. Vi ska också undersöka på vilket sätt barn och unga vill utöva inflytande i framtiden. </a:t>
            </a:r>
            <a:endParaRPr lang="sv-SE" sz="1300" kern="1200">
              <a:solidFill>
                <a:srgbClr val="555555"/>
              </a:solidFill>
              <a:latin typeface="+mj-lt"/>
              <a:ea typeface="+mn-ea"/>
              <a:cs typeface="Arial" pitchFamily="34" charset="0"/>
            </a:endParaRPr>
          </a:p>
        </p:txBody>
      </p:sp>
    </p:spTree>
    <p:extLst>
      <p:ext uri="{BB962C8B-B14F-4D97-AF65-F5344CB8AC3E}">
        <p14:creationId xmlns:p14="http://schemas.microsoft.com/office/powerpoint/2010/main" val="242470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ADDAB-BF47-D10F-B8F1-54968691C4A3}"/>
              </a:ext>
            </a:extLst>
          </p:cNvPr>
          <p:cNvSpPr>
            <a:spLocks noGrp="1"/>
          </p:cNvSpPr>
          <p:nvPr>
            <p:ph type="title"/>
          </p:nvPr>
        </p:nvSpPr>
        <p:spPr/>
        <p:txBody>
          <a:bodyPr/>
          <a:lstStyle/>
          <a:p>
            <a:r>
              <a:rPr lang="sv-SE"/>
              <a:t>Återkoppling samråd 3 maj, 2022</a:t>
            </a:r>
          </a:p>
        </p:txBody>
      </p:sp>
      <p:sp>
        <p:nvSpPr>
          <p:cNvPr id="4" name="textruta 3">
            <a:extLst>
              <a:ext uri="{FF2B5EF4-FFF2-40B4-BE49-F238E27FC236}">
                <a16:creationId xmlns:a16="http://schemas.microsoft.com/office/drawing/2014/main" id="{18A2724B-61C3-C2AB-06DA-D229962E5195}"/>
              </a:ext>
            </a:extLst>
          </p:cNvPr>
          <p:cNvSpPr txBox="1"/>
          <p:nvPr/>
        </p:nvSpPr>
        <p:spPr>
          <a:xfrm>
            <a:off x="386079" y="948267"/>
            <a:ext cx="6793653" cy="3970318"/>
          </a:xfrm>
          <a:prstGeom prst="rect">
            <a:avLst/>
          </a:prstGeom>
          <a:solidFill>
            <a:schemeClr val="accent2"/>
          </a:solidFill>
          <a:ln>
            <a:solidFill>
              <a:schemeClr val="accent2"/>
            </a:solidFill>
          </a:ln>
        </p:spPr>
        <p:txBody>
          <a:bodyPr wrap="square" rtlCol="0">
            <a:spAutoFit/>
          </a:bodyPr>
          <a:lstStyle/>
          <a:p>
            <a:r>
              <a:rPr lang="sv-SE" dirty="0"/>
              <a:t>Frågor från deltagarna – </a:t>
            </a:r>
            <a:r>
              <a:rPr lang="sv-SE" b="1" dirty="0"/>
              <a:t>behov</a:t>
            </a:r>
          </a:p>
          <a:p>
            <a:endParaRPr lang="sv-SE" dirty="0"/>
          </a:p>
          <a:p>
            <a:r>
              <a:rPr lang="sv-SE" sz="1800">
                <a:effectLst/>
                <a:latin typeface="Calibri Light" panose="020F0302020204030204" pitchFamily="34" charset="0"/>
                <a:ea typeface="Times New Roman" panose="02020603050405020304" pitchFamily="18" charset="0"/>
                <a:cs typeface="Times New Roman" panose="02020603050405020304" pitchFamily="18" charset="0"/>
              </a:rPr>
              <a:t>I sammanfattningen av dialogerna framgår att det i sverigefinska gruppen fört samtal om organiseringen av modersmålsundervisningen. </a:t>
            </a:r>
          </a:p>
          <a:p>
            <a:endParaRPr lang="sv-SE" dirty="0">
              <a:latin typeface="Calibri Light" panose="020F0302020204030204" pitchFamily="34" charset="0"/>
              <a:ea typeface="Times New Roman" panose="02020603050405020304" pitchFamily="18" charset="0"/>
              <a:cs typeface="Times New Roman" panose="02020603050405020304" pitchFamily="18" charset="0"/>
            </a:endParaRPr>
          </a:p>
          <a:p>
            <a:r>
              <a:rPr lang="sv-SE" sz="1800" dirty="0">
                <a:effectLst/>
                <a:latin typeface="Calibri Light" panose="020F0302020204030204" pitchFamily="34" charset="0"/>
                <a:ea typeface="Times New Roman" panose="02020603050405020304" pitchFamily="18" charset="0"/>
                <a:cs typeface="Times New Roman" panose="02020603050405020304" pitchFamily="18" charset="0"/>
              </a:rPr>
              <a:t>Samerna framförde önskemål om ytterligare möjlighet för barn som tillhör och identifierar sig som/med urfolket samerna att delta i </a:t>
            </a:r>
            <a:r>
              <a:rPr lang="sv-SE" sz="1800" dirty="0" err="1">
                <a:effectLst/>
                <a:latin typeface="Calibri Light" panose="020F0302020204030204" pitchFamily="34" charset="0"/>
                <a:ea typeface="Times New Roman" panose="02020603050405020304" pitchFamily="18" charset="0"/>
                <a:cs typeface="Times New Roman" panose="02020603050405020304" pitchFamily="18" charset="0"/>
              </a:rPr>
              <a:t>språkläger</a:t>
            </a:r>
            <a:r>
              <a:rPr lang="sv-SE" sz="1800" dirty="0">
                <a:effectLst/>
                <a:latin typeface="Calibri Light" panose="020F0302020204030204" pitchFamily="34" charset="0"/>
                <a:ea typeface="Times New Roman" panose="02020603050405020304" pitchFamily="18" charset="0"/>
                <a:cs typeface="Times New Roman" panose="02020603050405020304" pitchFamily="18" charset="0"/>
              </a:rPr>
              <a:t> med inspiration från en modell i Norge. </a:t>
            </a:r>
          </a:p>
          <a:p>
            <a:endParaRPr lang="sv-SE" dirty="0">
              <a:latin typeface="Calibri Light" panose="020F0302020204030204" pitchFamily="34" charset="0"/>
              <a:ea typeface="Times New Roman" panose="02020603050405020304" pitchFamily="18" charset="0"/>
              <a:cs typeface="Times New Roman" panose="02020603050405020304" pitchFamily="18" charset="0"/>
            </a:endParaRPr>
          </a:p>
          <a:p>
            <a:r>
              <a:rPr lang="sv-SE" sz="1800" dirty="0">
                <a:effectLst/>
                <a:latin typeface="Calibri Light" panose="020F0302020204030204" pitchFamily="34" charset="0"/>
                <a:ea typeface="Times New Roman" panose="02020603050405020304" pitchFamily="18" charset="0"/>
                <a:cs typeface="Times New Roman" panose="02020603050405020304" pitchFamily="18" charset="0"/>
              </a:rPr>
              <a:t>Vidare framfördes synpunkter på behov av att stärka ledningsfunktioners och pedagogers kompetens om lagstiftningen som omfattar nationella minoriteter och deras rätt till språk, kultur och identitet.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190190783"/>
      </p:ext>
    </p:extLst>
  </p:cSld>
  <p:clrMapOvr>
    <a:masterClrMapping/>
  </p:clrMapOvr>
</p:sld>
</file>

<file path=ppt/theme/theme1.xml><?xml version="1.0" encoding="utf-8"?>
<a:theme xmlns:a="http://schemas.openxmlformats.org/drawingml/2006/main" name="Powerpoint_mall">
  <a:themeElements>
    <a:clrScheme name="Umeå kommun">
      <a:dk1>
        <a:srgbClr val="555555"/>
      </a:dk1>
      <a:lt1>
        <a:srgbClr val="FFFFFF"/>
      </a:lt1>
      <a:dk2>
        <a:srgbClr val="AFAFAF"/>
      </a:dk2>
      <a:lt2>
        <a:srgbClr val="F0F0F0"/>
      </a:lt2>
      <a:accent1>
        <a:srgbClr val="00A01E"/>
      </a:accent1>
      <a:accent2>
        <a:srgbClr val="D1E8FF"/>
      </a:accent2>
      <a:accent3>
        <a:srgbClr val="E3B1C2"/>
      </a:accent3>
      <a:accent4>
        <a:srgbClr val="8CBE00"/>
      </a:accent4>
      <a:accent5>
        <a:srgbClr val="006E1E"/>
      </a:accent5>
      <a:accent6>
        <a:srgbClr val="AFAFAF"/>
      </a:accent6>
      <a:hlink>
        <a:srgbClr val="55555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mall-widescreen.potx" id="{BAC3DF99-BBE8-CE45-B639-242BE0B44368}" vid="{9E65151F-BE20-C543-BEAB-C69AE2A0A4F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EEC8F0E6FF6BF4494E2871E984DD7F8" ma:contentTypeVersion="2" ma:contentTypeDescription="Skapa ett nytt dokument." ma:contentTypeScope="" ma:versionID="7fb5f1d06850eec23df2bdb532c201c6">
  <xsd:schema xmlns:xsd="http://www.w3.org/2001/XMLSchema" xmlns:xs="http://www.w3.org/2001/XMLSchema" xmlns:p="http://schemas.microsoft.com/office/2006/metadata/properties" xmlns:ns2="2589ed1c-d39b-4d9c-89c7-e68295125140" targetNamespace="http://schemas.microsoft.com/office/2006/metadata/properties" ma:root="true" ma:fieldsID="71b6d63dd41cbd2ff3159d020b342fad" ns2:_="">
    <xsd:import namespace="2589ed1c-d39b-4d9c-89c7-e6829512514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ed1c-d39b-4d9c-89c7-e68295125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1E1C25-E0CD-4A2B-BA00-302B62CD1CE4}">
  <ds:schemaRefs>
    <ds:schemaRef ds:uri="2589ed1c-d39b-4d9c-89c7-e682951251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8DC99D-CC39-4854-9AD0-967501F8C5B9}">
  <ds:schemaRefs>
    <ds:schemaRef ds:uri="2589ed1c-d39b-4d9c-89c7-e682951251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2C6B3B-0F52-457B-AFD8-F8A80E1D61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standardmall</Template>
  <TotalTime>24</TotalTime>
  <Words>1435</Words>
  <Application>Microsoft Office PowerPoint</Application>
  <PresentationFormat>Bildspel på skärmen (16:9)</PresentationFormat>
  <Paragraphs>196</Paragraphs>
  <Slides>18</Slides>
  <Notes>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Calibri Light</vt:lpstr>
      <vt:lpstr>Lato</vt:lpstr>
      <vt:lpstr>source sans pro</vt:lpstr>
      <vt:lpstr>Wingdings</vt:lpstr>
      <vt:lpstr>Powerpoint_mall</vt:lpstr>
      <vt:lpstr>Välkomna till samråd!</vt:lpstr>
      <vt:lpstr>Samrådets innehåll</vt:lpstr>
      <vt:lpstr>Samråd – vad säger lagen?</vt:lpstr>
      <vt:lpstr>SAMRÅD område utbildning som en del i huvudmannens systematiska kvalitetsarbete </vt:lpstr>
      <vt:lpstr>Organisation och struktur 2022-2023</vt:lpstr>
      <vt:lpstr>Fem nationella minoriteter i Umeå kommun</vt:lpstr>
      <vt:lpstr>Arbetsgruppen för det minoritetspolitiska arbetet i Umeå kommun</vt:lpstr>
      <vt:lpstr>Ett regeringsuppdrag!</vt:lpstr>
      <vt:lpstr>Återkoppling samråd 3 maj, 2022</vt:lpstr>
      <vt:lpstr>Händer samiska veckan – barn i skolåldern</vt:lpstr>
      <vt:lpstr>Era frågor</vt:lpstr>
      <vt:lpstr>Delaktighetsaktivitet unga</vt:lpstr>
      <vt:lpstr>KCF- Undervisning i modersmålet</vt:lpstr>
      <vt:lpstr>Antalet elever </vt:lpstr>
      <vt:lpstr>Undervisning i modersmålet- KCF</vt:lpstr>
      <vt:lpstr>Utmaningar</vt:lpstr>
      <vt:lpstr>Utveckling</vt:lpstr>
      <vt:lpstr>Samrådsdialog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Folkesson Karling</dc:creator>
  <cp:lastModifiedBy>Marie Folkesson Karling</cp:lastModifiedBy>
  <cp:revision>2</cp:revision>
  <dcterms:created xsi:type="dcterms:W3CDTF">2021-10-21T09:49:40Z</dcterms:created>
  <dcterms:modified xsi:type="dcterms:W3CDTF">2022-10-27T07:16:09Z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0x010100EEEC8F0E6FF6BF4494E2871E984DD7F8</vt:lpwstr>
  </property>
</Properties>
</file>